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01" r:id="rId2"/>
    <p:sldMasterId id="2147483913" r:id="rId3"/>
    <p:sldMasterId id="2147483925" r:id="rId4"/>
    <p:sldMasterId id="2147483937" r:id="rId5"/>
    <p:sldMasterId id="2147483950" r:id="rId6"/>
    <p:sldMasterId id="2147483962" r:id="rId7"/>
  </p:sldMasterIdLst>
  <p:notesMasterIdLst>
    <p:notesMasterId r:id="rId65"/>
  </p:notesMasterIdLst>
  <p:handoutMasterIdLst>
    <p:handoutMasterId r:id="rId66"/>
  </p:handoutMasterIdLst>
  <p:sldIdLst>
    <p:sldId id="256" r:id="rId8"/>
    <p:sldId id="291" r:id="rId9"/>
    <p:sldId id="315" r:id="rId10"/>
    <p:sldId id="317" r:id="rId11"/>
    <p:sldId id="296" r:id="rId12"/>
    <p:sldId id="293" r:id="rId13"/>
    <p:sldId id="292" r:id="rId14"/>
    <p:sldId id="312" r:id="rId15"/>
    <p:sldId id="304" r:id="rId16"/>
    <p:sldId id="308" r:id="rId17"/>
    <p:sldId id="341" r:id="rId18"/>
    <p:sldId id="401" r:id="rId19"/>
    <p:sldId id="351" r:id="rId20"/>
    <p:sldId id="347" r:id="rId21"/>
    <p:sldId id="346" r:id="rId22"/>
    <p:sldId id="345" r:id="rId23"/>
    <p:sldId id="344" r:id="rId24"/>
    <p:sldId id="349" r:id="rId25"/>
    <p:sldId id="384" r:id="rId26"/>
    <p:sldId id="385" r:id="rId27"/>
    <p:sldId id="386" r:id="rId28"/>
    <p:sldId id="387" r:id="rId29"/>
    <p:sldId id="388" r:id="rId30"/>
    <p:sldId id="389" r:id="rId31"/>
    <p:sldId id="390" r:id="rId32"/>
    <p:sldId id="391" r:id="rId33"/>
    <p:sldId id="392" r:id="rId34"/>
    <p:sldId id="393" r:id="rId35"/>
    <p:sldId id="506" r:id="rId36"/>
    <p:sldId id="507" r:id="rId37"/>
    <p:sldId id="395" r:id="rId38"/>
    <p:sldId id="509" r:id="rId39"/>
    <p:sldId id="484" r:id="rId40"/>
    <p:sldId id="601" r:id="rId41"/>
    <p:sldId id="326" r:id="rId42"/>
    <p:sldId id="523" r:id="rId43"/>
    <p:sldId id="538" r:id="rId44"/>
    <p:sldId id="327" r:id="rId45"/>
    <p:sldId id="353" r:id="rId46"/>
    <p:sldId id="354" r:id="rId47"/>
    <p:sldId id="355" r:id="rId48"/>
    <p:sldId id="554" r:id="rId49"/>
    <p:sldId id="394" r:id="rId50"/>
    <p:sldId id="331" r:id="rId51"/>
    <p:sldId id="332" r:id="rId52"/>
    <p:sldId id="333" r:id="rId53"/>
    <p:sldId id="361" r:id="rId54"/>
    <p:sldId id="595" r:id="rId55"/>
    <p:sldId id="630" r:id="rId56"/>
    <p:sldId id="635" r:id="rId57"/>
    <p:sldId id="638" r:id="rId58"/>
    <p:sldId id="639" r:id="rId59"/>
    <p:sldId id="434" r:id="rId60"/>
    <p:sldId id="445" r:id="rId61"/>
    <p:sldId id="602" r:id="rId62"/>
    <p:sldId id="364" r:id="rId63"/>
    <p:sldId id="289" r:id="rId6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19" autoAdjust="0"/>
    <p:restoredTop sz="62725" autoAdjust="0"/>
  </p:normalViewPr>
  <p:slideViewPr>
    <p:cSldViewPr>
      <p:cViewPr varScale="1">
        <p:scale>
          <a:sx n="51" d="100"/>
          <a:sy n="51" d="100"/>
        </p:scale>
        <p:origin x="1853"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658D2CC-55D4-9947-E99E-FE9EE1B783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ja-JP"/>
          </a:p>
        </p:txBody>
      </p:sp>
      <p:sp>
        <p:nvSpPr>
          <p:cNvPr id="23555" name="Rectangle 3">
            <a:extLst>
              <a:ext uri="{FF2B5EF4-FFF2-40B4-BE49-F238E27FC236}">
                <a16:creationId xmlns:a16="http://schemas.microsoft.com/office/drawing/2014/main" id="{3C4DE47E-35C4-E238-3BC6-551ED67C9BC1}"/>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23556" name="Rectangle 4">
            <a:extLst>
              <a:ext uri="{FF2B5EF4-FFF2-40B4-BE49-F238E27FC236}">
                <a16:creationId xmlns:a16="http://schemas.microsoft.com/office/drawing/2014/main" id="{BB81FCAE-6ECD-3DB2-2E64-74BB1729631F}"/>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ja-JP"/>
          </a:p>
        </p:txBody>
      </p:sp>
      <p:sp>
        <p:nvSpPr>
          <p:cNvPr id="23557" name="Rectangle 5">
            <a:extLst>
              <a:ext uri="{FF2B5EF4-FFF2-40B4-BE49-F238E27FC236}">
                <a16:creationId xmlns:a16="http://schemas.microsoft.com/office/drawing/2014/main" id="{9BBF6BF1-5CB6-6133-E6A7-7707B203DB08}"/>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0F63586E-C27C-4FFA-A432-DB9F38CC3878}"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A5A89B4-4F05-4166-4696-6208C31D088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ltLang="ja-JP"/>
          </a:p>
        </p:txBody>
      </p:sp>
      <p:sp>
        <p:nvSpPr>
          <p:cNvPr id="90115" name="Rectangle 3">
            <a:extLst>
              <a:ext uri="{FF2B5EF4-FFF2-40B4-BE49-F238E27FC236}">
                <a16:creationId xmlns:a16="http://schemas.microsoft.com/office/drawing/2014/main" id="{C8509215-C199-9852-BAA1-020AEBA3838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A5B046F-D50D-4354-B2F4-6BC023633BBC}" type="datetimeFigureOut">
              <a:rPr lang="ja-JP" altLang="en-US"/>
              <a:pPr>
                <a:defRPr/>
              </a:pPr>
              <a:t>2024/6/19</a:t>
            </a:fld>
            <a:endParaRPr lang="en-US" altLang="ja-JP"/>
          </a:p>
        </p:txBody>
      </p:sp>
      <p:sp>
        <p:nvSpPr>
          <p:cNvPr id="73732" name="Rectangle 4">
            <a:extLst>
              <a:ext uri="{FF2B5EF4-FFF2-40B4-BE49-F238E27FC236}">
                <a16:creationId xmlns:a16="http://schemas.microsoft.com/office/drawing/2014/main" id="{006B0B55-B7C8-C401-E9BA-21248D806B0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a:extLst>
              <a:ext uri="{FF2B5EF4-FFF2-40B4-BE49-F238E27FC236}">
                <a16:creationId xmlns:a16="http://schemas.microsoft.com/office/drawing/2014/main" id="{435A65FD-F1DD-0427-B240-06808FB34FF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0118" name="Rectangle 6">
            <a:extLst>
              <a:ext uri="{FF2B5EF4-FFF2-40B4-BE49-F238E27FC236}">
                <a16:creationId xmlns:a16="http://schemas.microsoft.com/office/drawing/2014/main" id="{FBB7F87A-71E9-6467-D0DF-6348C519D04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ja-JP"/>
          </a:p>
        </p:txBody>
      </p:sp>
      <p:sp>
        <p:nvSpPr>
          <p:cNvPr id="90119" name="Rectangle 7">
            <a:extLst>
              <a:ext uri="{FF2B5EF4-FFF2-40B4-BE49-F238E27FC236}">
                <a16:creationId xmlns:a16="http://schemas.microsoft.com/office/drawing/2014/main" id="{CB1F4681-D56E-2BF4-CCC1-A1719C4222B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2D8B46A-96E1-44AC-B394-916323736976}"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E060C8EF-5063-1513-4A9E-A68C2BC1F394}"/>
              </a:ext>
            </a:extLst>
          </p:cNvPr>
          <p:cNvSpPr>
            <a:spLocks noGrp="1" noRot="1" noChangeAspect="1" noTextEdit="1"/>
          </p:cNvSpPr>
          <p:nvPr>
            <p:ph type="sldImg"/>
          </p:nvPr>
        </p:nvSpPr>
        <p:spPr>
          <a:ln/>
        </p:spPr>
      </p:sp>
      <p:sp>
        <p:nvSpPr>
          <p:cNvPr id="74755" name="ノート プレースホルダー 2">
            <a:extLst>
              <a:ext uri="{FF2B5EF4-FFF2-40B4-BE49-F238E27FC236}">
                <a16:creationId xmlns:a16="http://schemas.microsoft.com/office/drawing/2014/main" id="{29C834DE-7500-EAE8-D119-B79C52C83D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756" name="スライド番号プレースホルダー 3">
            <a:extLst>
              <a:ext uri="{FF2B5EF4-FFF2-40B4-BE49-F238E27FC236}">
                <a16:creationId xmlns:a16="http://schemas.microsoft.com/office/drawing/2014/main" id="{3D96FD65-5B2A-D88F-E70E-AD0A43C118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9002419C-D152-497C-A128-E6A27A0A2EEB}" type="slidenum">
              <a:rPr lang="ja-JP" altLang="en-US"/>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F750C48A-D645-A542-A26A-B3DFB83BD78C}"/>
              </a:ext>
            </a:extLst>
          </p:cNvPr>
          <p:cNvSpPr>
            <a:spLocks noGrp="1" noRot="1" noChangeAspect="1" noTextEdit="1"/>
          </p:cNvSpPr>
          <p:nvPr>
            <p:ph type="sldImg"/>
          </p:nvPr>
        </p:nvSpPr>
        <p:spPr>
          <a:ln/>
        </p:spPr>
      </p:sp>
      <p:sp>
        <p:nvSpPr>
          <p:cNvPr id="83971" name="ノート プレースホルダー 2">
            <a:extLst>
              <a:ext uri="{FF2B5EF4-FFF2-40B4-BE49-F238E27FC236}">
                <a16:creationId xmlns:a16="http://schemas.microsoft.com/office/drawing/2014/main" id="{5B809ECC-1425-75E0-C3DD-1E2C246A2E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ポールご夫妻</a:t>
            </a:r>
          </a:p>
        </p:txBody>
      </p:sp>
      <p:sp>
        <p:nvSpPr>
          <p:cNvPr id="83972" name="スライド番号プレースホルダー 3">
            <a:extLst>
              <a:ext uri="{FF2B5EF4-FFF2-40B4-BE49-F238E27FC236}">
                <a16:creationId xmlns:a16="http://schemas.microsoft.com/office/drawing/2014/main" id="{DEE3EDA8-DA68-4A61-BA73-3B6F044BBE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3CE04063-1ED4-4108-878E-6BBDA9B89D5B}" type="slidenum">
              <a:rPr lang="ja-JP" altLang="en-US"/>
              <a:pPr/>
              <a:t>14</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CD2CA8B9-1EB8-0AE0-B987-EF23119DF6D4}"/>
              </a:ext>
            </a:extLst>
          </p:cNvPr>
          <p:cNvSpPr>
            <a:spLocks noGrp="1" noRot="1" noChangeAspect="1" noTextEdit="1"/>
          </p:cNvSpPr>
          <p:nvPr>
            <p:ph type="sldImg"/>
          </p:nvPr>
        </p:nvSpPr>
        <p:spPr>
          <a:ln/>
        </p:spPr>
      </p:sp>
      <p:sp>
        <p:nvSpPr>
          <p:cNvPr id="84995" name="ノート プレースホルダー 2">
            <a:extLst>
              <a:ext uri="{FF2B5EF4-FFF2-40B4-BE49-F238E27FC236}">
                <a16:creationId xmlns:a16="http://schemas.microsoft.com/office/drawing/2014/main" id="{4B63CFC2-5B4E-33DB-C1F5-FC9C64150B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ロータリーに奉仕の理念を取り入れたと言われますアーサーフレデリック・シェルドンでこの方は１９０８年にシカゴＲＣの会員になられました。</a:t>
            </a:r>
          </a:p>
        </p:txBody>
      </p:sp>
      <p:sp>
        <p:nvSpPr>
          <p:cNvPr id="84996" name="スライド番号プレースホルダー 3">
            <a:extLst>
              <a:ext uri="{FF2B5EF4-FFF2-40B4-BE49-F238E27FC236}">
                <a16:creationId xmlns:a16="http://schemas.microsoft.com/office/drawing/2014/main" id="{0F37E574-C569-4566-A25D-39303B5E4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00C6ADD3-1838-4982-B11E-5E22383012E8}" type="slidenum">
              <a:rPr lang="ja-JP" altLang="en-US"/>
              <a:pPr/>
              <a:t>15</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a:extLst>
              <a:ext uri="{FF2B5EF4-FFF2-40B4-BE49-F238E27FC236}">
                <a16:creationId xmlns:a16="http://schemas.microsoft.com/office/drawing/2014/main" id="{52F99564-DADA-55B7-F067-AF3269C2DB27}"/>
              </a:ext>
            </a:extLst>
          </p:cNvPr>
          <p:cNvSpPr>
            <a:spLocks noGrp="1" noRot="1" noChangeAspect="1" noTextEdit="1"/>
          </p:cNvSpPr>
          <p:nvPr>
            <p:ph type="sldImg"/>
          </p:nvPr>
        </p:nvSpPr>
        <p:spPr>
          <a:ln/>
        </p:spPr>
      </p:sp>
      <p:sp>
        <p:nvSpPr>
          <p:cNvPr id="86019" name="ノート プレースホルダー 2">
            <a:extLst>
              <a:ext uri="{FF2B5EF4-FFF2-40B4-BE49-F238E27FC236}">
                <a16:creationId xmlns:a16="http://schemas.microsoft.com/office/drawing/2014/main" id="{388D4295-D7E3-41AF-83CB-E155D726FA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Ｈｅ　</a:t>
            </a:r>
            <a:r>
              <a:rPr lang="en-US" altLang="ja-JP"/>
              <a:t>profits most who serves best. </a:t>
            </a:r>
            <a:r>
              <a:rPr lang="ja-JP" altLang="en-US"/>
              <a:t>は事業の継続的な繁栄を願う職業奉仕理念であり、ロータリーのモットーとして表しております。これはロータリー運動の</a:t>
            </a:r>
            <a:endParaRPr lang="en-US" altLang="ja-JP"/>
          </a:p>
          <a:p>
            <a:r>
              <a:rPr lang="ja-JP" altLang="en-US"/>
              <a:t>本義ともいうべき職業奉仕の理念であります。</a:t>
            </a:r>
            <a:endParaRPr lang="en-US" altLang="ja-JP"/>
          </a:p>
          <a:p>
            <a:r>
              <a:rPr lang="en-US" altLang="ja-JP"/>
              <a:t>.</a:t>
            </a:r>
          </a:p>
          <a:p>
            <a:endParaRPr lang="ja-JP" altLang="en-US"/>
          </a:p>
        </p:txBody>
      </p:sp>
      <p:sp>
        <p:nvSpPr>
          <p:cNvPr id="86020" name="スライド番号プレースホルダー 3">
            <a:extLst>
              <a:ext uri="{FF2B5EF4-FFF2-40B4-BE49-F238E27FC236}">
                <a16:creationId xmlns:a16="http://schemas.microsoft.com/office/drawing/2014/main" id="{91790A1D-D116-09E9-9CE6-A984F2C0C9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FB2BF230-BDCB-446A-B692-67775A4AF4D0}" type="slidenum">
              <a:rPr lang="ja-JP" altLang="en-US"/>
              <a:pPr/>
              <a:t>16</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C143077A-2255-E69D-771D-06D3951CFD85}"/>
              </a:ext>
            </a:extLst>
          </p:cNvPr>
          <p:cNvSpPr>
            <a:spLocks noGrp="1" noRot="1" noChangeAspect="1" noTextEdit="1"/>
          </p:cNvSpPr>
          <p:nvPr>
            <p:ph type="sldImg"/>
          </p:nvPr>
        </p:nvSpPr>
        <p:spPr>
          <a:ln/>
        </p:spPr>
      </p:sp>
      <p:sp>
        <p:nvSpPr>
          <p:cNvPr id="87043" name="ノート プレースホルダー 2">
            <a:extLst>
              <a:ext uri="{FF2B5EF4-FFF2-40B4-BE49-F238E27FC236}">
                <a16:creationId xmlns:a16="http://schemas.microsoft.com/office/drawing/2014/main" id="{5FA96A09-99C0-B33D-AE0C-43A2A6F30C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３賢人の最後はロータリーの組織を固めたチェスリー・ペリーで３２年間もＲＩの事務総長をつとめられました。いまの事務総長はヒュウコさんです。</a:t>
            </a:r>
          </a:p>
        </p:txBody>
      </p:sp>
      <p:sp>
        <p:nvSpPr>
          <p:cNvPr id="87044" name="スライド番号プレースホルダー 3">
            <a:extLst>
              <a:ext uri="{FF2B5EF4-FFF2-40B4-BE49-F238E27FC236}">
                <a16:creationId xmlns:a16="http://schemas.microsoft.com/office/drawing/2014/main" id="{D955909D-D161-A331-8B7A-71B9553606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D736CF17-896A-4554-AE04-65A0D5F41C37}" type="slidenum">
              <a:rPr lang="ja-JP" altLang="en-US"/>
              <a:pPr/>
              <a:t>17</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a:extLst>
              <a:ext uri="{FF2B5EF4-FFF2-40B4-BE49-F238E27FC236}">
                <a16:creationId xmlns:a16="http://schemas.microsoft.com/office/drawing/2014/main" id="{4F881644-D429-7F76-5626-781CE57D9729}"/>
              </a:ext>
            </a:extLst>
          </p:cNvPr>
          <p:cNvSpPr>
            <a:spLocks noGrp="1" noRot="1" noChangeAspect="1" noTextEdit="1"/>
          </p:cNvSpPr>
          <p:nvPr>
            <p:ph type="sldImg"/>
          </p:nvPr>
        </p:nvSpPr>
        <p:spPr>
          <a:ln/>
        </p:spPr>
      </p:sp>
      <p:sp>
        <p:nvSpPr>
          <p:cNvPr id="88067" name="ノート プレースホルダー 2">
            <a:extLst>
              <a:ext uri="{FF2B5EF4-FFF2-40B4-BE49-F238E27FC236}">
                <a16:creationId xmlns:a16="http://schemas.microsoft.com/office/drawing/2014/main" id="{7CB3681A-27D1-BD58-0974-2215A9F0FC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8068" name="スライド番号プレースホルダー 3">
            <a:extLst>
              <a:ext uri="{FF2B5EF4-FFF2-40B4-BE49-F238E27FC236}">
                <a16:creationId xmlns:a16="http://schemas.microsoft.com/office/drawing/2014/main" id="{0E3CE793-0EFE-8F20-6503-BE8EC0A5E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921AC722-BAF5-43AB-BF75-81A757C26838}" type="slidenum">
              <a:rPr lang="ja-JP" altLang="en-US"/>
              <a:pPr/>
              <a:t>18</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a:extLst>
              <a:ext uri="{FF2B5EF4-FFF2-40B4-BE49-F238E27FC236}">
                <a16:creationId xmlns:a16="http://schemas.microsoft.com/office/drawing/2014/main" id="{AC8ABB51-D2B2-7FAC-B93E-F346FE0A6E16}"/>
              </a:ext>
            </a:extLst>
          </p:cNvPr>
          <p:cNvSpPr>
            <a:spLocks noGrp="1" noRot="1" noChangeAspect="1" noTextEdit="1"/>
          </p:cNvSpPr>
          <p:nvPr>
            <p:ph type="sldImg"/>
          </p:nvPr>
        </p:nvSpPr>
        <p:spPr>
          <a:ln/>
        </p:spPr>
      </p:sp>
      <p:sp>
        <p:nvSpPr>
          <p:cNvPr id="89091" name="ノート プレースホルダ 2">
            <a:extLst>
              <a:ext uri="{FF2B5EF4-FFF2-40B4-BE49-F238E27FC236}">
                <a16:creationId xmlns:a16="http://schemas.microsoft.com/office/drawing/2014/main" id="{96484C26-3AB7-FABA-8FD1-BA25780CAC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従来からわずか２行の短い定款と言われてましたのは、大きな間違いでした。</a:t>
            </a:r>
          </a:p>
          <a:p>
            <a:r>
              <a:rPr lang="ja-JP" altLang="en-US"/>
              <a:t>定款第１条に名称（本会の名称をシカゴ</a:t>
            </a:r>
            <a:r>
              <a:rPr lang="en-US" altLang="ja-JP"/>
              <a:t>RC</a:t>
            </a:r>
            <a:r>
              <a:rPr lang="ja-JP" altLang="en-US"/>
              <a:t>とする。）、第２条に目的、第３条に会員資格</a:t>
            </a:r>
            <a:endParaRPr lang="en-US" altLang="ja-JP"/>
          </a:p>
          <a:p>
            <a:r>
              <a:rPr lang="ja-JP" altLang="en-US"/>
              <a:t>第４条に役員、第５条に役員の任務、第６条に役員選挙、第７条に改正とありました。</a:t>
            </a:r>
          </a:p>
          <a:p>
            <a:r>
              <a:rPr lang="ja-JP" altLang="en-US"/>
              <a:t>７条の定款と１２条の細則からなる本格的な規約です。</a:t>
            </a:r>
          </a:p>
          <a:p>
            <a:r>
              <a:rPr lang="ja-JP" altLang="en-US"/>
              <a:t>定款第２条の目的に、１．会員の事業上の利益の促進。２．通常、社交クラブに付随する良き親睦とその他の特に必要と思われる事項の推進。</a:t>
            </a:r>
          </a:p>
          <a:p>
            <a:endParaRPr lang="ja-JP" altLang="en-US"/>
          </a:p>
        </p:txBody>
      </p:sp>
      <p:sp>
        <p:nvSpPr>
          <p:cNvPr id="89092" name="スライド番号プレースホルダ 3">
            <a:extLst>
              <a:ext uri="{FF2B5EF4-FFF2-40B4-BE49-F238E27FC236}">
                <a16:creationId xmlns:a16="http://schemas.microsoft.com/office/drawing/2014/main" id="{CD6E82EC-467F-C88F-C8F5-03D20F90EA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44587274-6218-4353-9CCA-7177FF89879E}" type="slidenum">
              <a:rPr lang="en-US" altLang="ja-JP"/>
              <a:pPr/>
              <a:t>19</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a:extLst>
              <a:ext uri="{FF2B5EF4-FFF2-40B4-BE49-F238E27FC236}">
                <a16:creationId xmlns:a16="http://schemas.microsoft.com/office/drawing/2014/main" id="{F7268F91-3EB6-6B3A-19E7-834CCE38DCBF}"/>
              </a:ext>
            </a:extLst>
          </p:cNvPr>
          <p:cNvSpPr>
            <a:spLocks noGrp="1" noRot="1" noChangeAspect="1" noTextEdit="1"/>
          </p:cNvSpPr>
          <p:nvPr>
            <p:ph type="sldImg"/>
          </p:nvPr>
        </p:nvSpPr>
        <p:spPr>
          <a:ln/>
        </p:spPr>
      </p:sp>
      <p:sp>
        <p:nvSpPr>
          <p:cNvPr id="90115" name="ノート プレースホルダ 2">
            <a:extLst>
              <a:ext uri="{FF2B5EF4-FFF2-40B4-BE49-F238E27FC236}">
                <a16:creationId xmlns:a16="http://schemas.microsoft.com/office/drawing/2014/main" id="{7C3EF97B-2FD3-EC78-4C4F-BF184A4E4D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１９０６年１月制定の定款によれば、統計係という役職が設けられて、会員相互の商取引や斡旋の結果を郵送して</a:t>
            </a:r>
          </a:p>
          <a:p>
            <a:r>
              <a:rPr lang="ja-JP" altLang="en-US"/>
              <a:t>例会で報告したという記録が残っています。</a:t>
            </a:r>
          </a:p>
        </p:txBody>
      </p:sp>
      <p:sp>
        <p:nvSpPr>
          <p:cNvPr id="90116" name="スライド番号プレースホルダ 3">
            <a:extLst>
              <a:ext uri="{FF2B5EF4-FFF2-40B4-BE49-F238E27FC236}">
                <a16:creationId xmlns:a16="http://schemas.microsoft.com/office/drawing/2014/main" id="{020A0DA8-C3A6-7A00-2BA2-DD840D30F7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08E6A54C-AA20-47ED-A820-F3F4546A714C}" type="slidenum">
              <a:rPr lang="en-US" altLang="ja-JP"/>
              <a:pPr/>
              <a:t>20</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a:extLst>
              <a:ext uri="{FF2B5EF4-FFF2-40B4-BE49-F238E27FC236}">
                <a16:creationId xmlns:a16="http://schemas.microsoft.com/office/drawing/2014/main" id="{E0F6D93C-28E7-E92F-D134-F2A4D0FA929C}"/>
              </a:ext>
            </a:extLst>
          </p:cNvPr>
          <p:cNvSpPr>
            <a:spLocks noGrp="1" noRot="1" noChangeAspect="1" noTextEdit="1"/>
          </p:cNvSpPr>
          <p:nvPr>
            <p:ph type="sldImg"/>
          </p:nvPr>
        </p:nvSpPr>
        <p:spPr>
          <a:ln/>
        </p:spPr>
      </p:sp>
      <p:sp>
        <p:nvSpPr>
          <p:cNvPr id="91139" name="ノート プレースホルダ 2">
            <a:extLst>
              <a:ext uri="{FF2B5EF4-FFF2-40B4-BE49-F238E27FC236}">
                <a16:creationId xmlns:a16="http://schemas.microsoft.com/office/drawing/2014/main" id="{B7170816-1868-EBB6-7B7C-CBF63536D1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1906</a:t>
            </a:r>
            <a:r>
              <a:rPr lang="ja-JP" altLang="en-US"/>
              <a:t>年</a:t>
            </a:r>
            <a:r>
              <a:rPr lang="en-US" altLang="ja-JP"/>
              <a:t>1</a:t>
            </a:r>
            <a:r>
              <a:rPr lang="ja-JP" altLang="en-US"/>
              <a:t>月制定の定款によれば、統計係という役職が設けられて、</a:t>
            </a:r>
          </a:p>
          <a:p>
            <a:r>
              <a:rPr lang="ja-JP" altLang="en-US"/>
              <a:t>会員相互の商取引や斡旋の結果を郵送して例会で報告したという記録が残っています。</a:t>
            </a:r>
          </a:p>
          <a:p>
            <a:r>
              <a:rPr lang="ja-JP" altLang="en-US"/>
              <a:t>これはハガキ形式になっている</a:t>
            </a:r>
            <a:r>
              <a:rPr lang="en-US" altLang="ja-JP"/>
              <a:t>1910</a:t>
            </a:r>
            <a:r>
              <a:rPr lang="ja-JP" altLang="en-US"/>
              <a:t>年の報告書です。</a:t>
            </a:r>
          </a:p>
          <a:p>
            <a:r>
              <a:rPr lang="ja-JP" altLang="en-US"/>
              <a:t>例会毎にこの報告書を配付し、次回の例会の出欠予告と同時に前回の例会以降に会員間で行われた取引状況を記入してポストに投函することが義務づけられていました。 </a:t>
            </a:r>
          </a:p>
          <a:p>
            <a:r>
              <a:rPr lang="ja-JP" altLang="en-US"/>
              <a:t>ロータリー創立の大きな目的が会員同士の物質的相互扶助であったため、会員各自の事業の内容や取引状況が部外者に漏れないように、機密保持を徹底し、定款第</a:t>
            </a:r>
            <a:r>
              <a:rPr lang="en-US" altLang="ja-JP"/>
              <a:t>10</a:t>
            </a:r>
            <a:r>
              <a:rPr lang="ja-JP" altLang="en-US"/>
              <a:t>条には機密保持という項目を設けて、「例会におけるすべての方針、規則、細則、および商取引は、厳密に機密を保持するものとする。」と定めています。</a:t>
            </a:r>
          </a:p>
        </p:txBody>
      </p:sp>
      <p:sp>
        <p:nvSpPr>
          <p:cNvPr id="91140" name="スライド番号プレースホルダ 3">
            <a:extLst>
              <a:ext uri="{FF2B5EF4-FFF2-40B4-BE49-F238E27FC236}">
                <a16:creationId xmlns:a16="http://schemas.microsoft.com/office/drawing/2014/main" id="{9E960F81-4BC7-AA62-07AC-5A55F5389AC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eaLnBrk="1" hangingPunct="1"/>
            <a:fld id="{CDF74FA2-2DF5-45D7-AE79-261721C6FD56}" type="slidenum">
              <a:rPr lang="ja-JP" altLang="en-US" sz="1200">
                <a:latin typeface="Times New Roman" panose="02020603050405020304" pitchFamily="18" charset="0"/>
              </a:rPr>
              <a:pPr algn="r" eaLnBrk="1" hangingPunct="1"/>
              <a:t>21</a:t>
            </a:fld>
            <a:endParaRPr lang="en-US" altLang="ja-JP" sz="12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a:extLst>
              <a:ext uri="{FF2B5EF4-FFF2-40B4-BE49-F238E27FC236}">
                <a16:creationId xmlns:a16="http://schemas.microsoft.com/office/drawing/2014/main" id="{CF525079-AFE4-9B59-3869-4E04FA3E5875}"/>
              </a:ext>
            </a:extLst>
          </p:cNvPr>
          <p:cNvSpPr>
            <a:spLocks noGrp="1" noRot="1" noChangeAspect="1" noTextEdit="1"/>
          </p:cNvSpPr>
          <p:nvPr>
            <p:ph type="sldImg"/>
          </p:nvPr>
        </p:nvSpPr>
        <p:spPr>
          <a:ln/>
        </p:spPr>
      </p:sp>
      <p:sp>
        <p:nvSpPr>
          <p:cNvPr id="92163" name="ノート プレースホルダ 2">
            <a:extLst>
              <a:ext uri="{FF2B5EF4-FFF2-40B4-BE49-F238E27FC236}">
                <a16:creationId xmlns:a16="http://schemas.microsoft.com/office/drawing/2014/main" id="{7C5698DD-6C62-7748-E7F4-FD95C3E4A8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しかし、注意しなければならないのは、１９１５年の道徳律に収録されているところを読みますと、</a:t>
            </a:r>
          </a:p>
          <a:p>
            <a:r>
              <a:rPr lang="ja-JP" altLang="en-US"/>
              <a:t>ロータリアン以外の人とも取引をロータリアンの人と同じように取引していくということが前提で、</a:t>
            </a:r>
          </a:p>
          <a:p>
            <a:r>
              <a:rPr lang="ja-JP" altLang="en-US"/>
              <a:t>差別をしてはいけないと書いてあります。ロータリアン以外の人の中にいい人がいれば</a:t>
            </a:r>
          </a:p>
          <a:p>
            <a:r>
              <a:rPr lang="ja-JP" altLang="en-US"/>
              <a:t>新会員として入会していただいたらいいと思います。</a:t>
            </a:r>
          </a:p>
          <a:p>
            <a:r>
              <a:rPr lang="ja-JP" altLang="en-US"/>
              <a:t>そういうことで、会員同士深い親睦をはかり、相互扶助ををやり、お互いの事業の発展に</a:t>
            </a:r>
          </a:p>
          <a:p>
            <a:r>
              <a:rPr lang="ja-JP" altLang="en-US"/>
              <a:t>目を向けていくべきであると思います。このことは田中毅先生もおっしゃってました。</a:t>
            </a:r>
          </a:p>
        </p:txBody>
      </p:sp>
      <p:sp>
        <p:nvSpPr>
          <p:cNvPr id="92164" name="スライド番号プレースホルダ 3">
            <a:extLst>
              <a:ext uri="{FF2B5EF4-FFF2-40B4-BE49-F238E27FC236}">
                <a16:creationId xmlns:a16="http://schemas.microsoft.com/office/drawing/2014/main" id="{A936CF28-89A0-CE91-869C-1B44BD8523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851F568E-7529-4CB0-8B7A-9EA57070B6A2}" type="slidenum">
              <a:rPr lang="en-US" altLang="ja-JP"/>
              <a:pPr/>
              <a:t>23</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2EEE710-B85F-51D3-CDF6-1C58786348EA}"/>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16511FAB-87AC-D541-C44C-42567C5EC2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現在、世界の会員数は</a:t>
            </a:r>
            <a:r>
              <a:rPr lang="en-US" altLang="ja-JP"/>
              <a:t>20</a:t>
            </a:r>
            <a:r>
              <a:rPr lang="ja-JP" altLang="en-US"/>
              <a:t>２３年１月１７日現在で１、</a:t>
            </a:r>
            <a:r>
              <a:rPr lang="en-US" altLang="ja-JP"/>
              <a:t>182,063</a:t>
            </a:r>
            <a:r>
              <a:rPr lang="ja-JP" altLang="en-US"/>
              <a:t>人で日本は</a:t>
            </a:r>
            <a:r>
              <a:rPr lang="en-US" altLang="ja-JP"/>
              <a:t>83,973</a:t>
            </a:r>
            <a:r>
              <a:rPr lang="ja-JP" altLang="en-US"/>
              <a:t>人でバブル時は１３万人以上の</a:t>
            </a:r>
          </a:p>
          <a:p>
            <a:r>
              <a:rPr lang="ja-JP" altLang="en-US"/>
              <a:t>会員がおられました。日本はアジア各国においてもは最大に減少していて。アメリカも</a:t>
            </a:r>
          </a:p>
          <a:p>
            <a:r>
              <a:rPr lang="ja-JP" altLang="en-US"/>
              <a:t>ｵｰｽﾄﾗﾘｱもニュージーランドもブラジル、アルゼンチンなども会員が減少していて、イギリスやスウェーデン、ドイツなど</a:t>
            </a:r>
          </a:p>
          <a:p>
            <a:r>
              <a:rPr lang="ja-JP" altLang="en-US"/>
              <a:t>ヨーロッパの諸国は会員が増加しています。こういった点からもロータリーの原点を探って、魅力あるロータリーについて</a:t>
            </a:r>
          </a:p>
          <a:p>
            <a:r>
              <a:rPr lang="ja-JP" altLang="en-US"/>
              <a:t>みんなで考えていきたいと思います。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a:extLst>
              <a:ext uri="{FF2B5EF4-FFF2-40B4-BE49-F238E27FC236}">
                <a16:creationId xmlns:a16="http://schemas.microsoft.com/office/drawing/2014/main" id="{ECB7A142-12B2-2847-CDF7-AED3D968191B}"/>
              </a:ext>
            </a:extLst>
          </p:cNvPr>
          <p:cNvSpPr>
            <a:spLocks noGrp="1" noRot="1" noChangeAspect="1" noTextEdit="1"/>
          </p:cNvSpPr>
          <p:nvPr>
            <p:ph type="sldImg"/>
          </p:nvPr>
        </p:nvSpPr>
        <p:spPr>
          <a:ln/>
        </p:spPr>
      </p:sp>
      <p:sp>
        <p:nvSpPr>
          <p:cNvPr id="75779" name="ノート プレースホルダ 2">
            <a:extLst>
              <a:ext uri="{FF2B5EF4-FFF2-40B4-BE49-F238E27FC236}">
                <a16:creationId xmlns:a16="http://schemas.microsoft.com/office/drawing/2014/main" id="{7E420F53-2A2D-EF1B-07C3-1786C01042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780" name="スライド番号プレースホルダ 3">
            <a:extLst>
              <a:ext uri="{FF2B5EF4-FFF2-40B4-BE49-F238E27FC236}">
                <a16:creationId xmlns:a16="http://schemas.microsoft.com/office/drawing/2014/main" id="{E81B34D4-5682-CBF4-F07B-6DF2E3F71B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F95500C1-A523-4BFE-AF7B-1C0C3C1D45E5}" type="slidenum">
              <a:rPr lang="ja-JP" altLang="en-US"/>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5326B7B-FF69-8B4D-BED1-9C79485FA1E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BF4655D3-5512-B6DE-FE10-BC3186419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この擬似資本家は自分達は資本家ではなく、お金を持っている人たちから、資金をかき集め</a:t>
            </a:r>
          </a:p>
          <a:p>
            <a:r>
              <a:rPr lang="ja-JP" altLang="en-US"/>
              <a:t>オイル、穀物、不動産などあらゆる分野に投資を行い、人為的なバブル景気をつくりました。</a:t>
            </a:r>
          </a:p>
          <a:p>
            <a:r>
              <a:rPr lang="ja-JP" altLang="en-US"/>
              <a:t>大きな利回りを期待した世界中の銀行や資金がこれに飛びついたのです。</a:t>
            </a:r>
          </a:p>
          <a:p>
            <a:r>
              <a:rPr lang="ja-JP" altLang="en-US"/>
              <a:t>アメリカではスチール・パートナーズなどの数多くの投資ファンドが生まれ、日本ではホリエモンや</a:t>
            </a:r>
          </a:p>
          <a:p>
            <a:r>
              <a:rPr lang="ja-JP" altLang="en-US"/>
              <a:t>村上ファンドがこれを真似し、メガ・バンクがこれに続きます。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81064D00-4CA3-AAE3-F907-39B5A3EF4BE0}"/>
              </a:ext>
            </a:extLst>
          </p:cNvPr>
          <p:cNvSpPr>
            <a:spLocks noGrp="1" noRot="1" noChangeAspect="1" noTextEdit="1"/>
          </p:cNvSpPr>
          <p:nvPr>
            <p:ph type="sldImg"/>
          </p:nvPr>
        </p:nvSpPr>
        <p:spPr>
          <a:ln/>
        </p:spPr>
      </p:sp>
      <p:sp>
        <p:nvSpPr>
          <p:cNvPr id="95235" name="ノート プレースホルダー 2">
            <a:extLst>
              <a:ext uri="{FF2B5EF4-FFF2-40B4-BE49-F238E27FC236}">
                <a16:creationId xmlns:a16="http://schemas.microsoft.com/office/drawing/2014/main" id="{A6804E25-B189-2D1D-6CF3-34E57B69DA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会員同士の相互扶助が大きなメリットとなりました。</a:t>
            </a:r>
          </a:p>
        </p:txBody>
      </p:sp>
      <p:sp>
        <p:nvSpPr>
          <p:cNvPr id="95236" name="スライド番号プレースホルダー 3">
            <a:extLst>
              <a:ext uri="{FF2B5EF4-FFF2-40B4-BE49-F238E27FC236}">
                <a16:creationId xmlns:a16="http://schemas.microsoft.com/office/drawing/2014/main" id="{D4156DAA-C66D-8D55-71F5-DAA9ED79C4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2F08E296-72C1-4940-B6F4-AE7DAEF819D6}" type="slidenum">
              <a:rPr lang="ja-JP" altLang="en-US"/>
              <a:pPr/>
              <a:t>26</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7345D3E-4A4D-C629-F268-00279B24150B}"/>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2DFD0CDD-A9B6-7069-D854-D30515F564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そのためには、いたずらに会員増強に奔走するのではなく、会員の職業分類も含めた会員の資質を</a:t>
            </a:r>
            <a:endParaRPr lang="en-US" altLang="ja-JP"/>
          </a:p>
          <a:p>
            <a:r>
              <a:rPr lang="ja-JP" altLang="en-US"/>
              <a:t>今一度洗いなおす必要があるのかも知れません。</a:t>
            </a:r>
            <a:endParaRPr lang="en-US" altLang="ja-JP"/>
          </a:p>
          <a:p>
            <a:r>
              <a:rPr lang="ja-JP" altLang="en-US"/>
              <a:t>クラブ・ライフを活性化するためには、ロータリアンに大きなメリットを与えなければなりません。</a:t>
            </a:r>
          </a:p>
          <a:p>
            <a:r>
              <a:rPr lang="ja-JP" altLang="en-US"/>
              <a:t>そのメリットこそ会員同士の深い親睦と会員の事業の発展であり、そのメリットによって活性化された</a:t>
            </a:r>
            <a:endParaRPr lang="en-US" altLang="ja-JP"/>
          </a:p>
          <a:p>
            <a:r>
              <a:rPr lang="ja-JP" altLang="en-US"/>
              <a:t>クラブ・ライフとなり、はじめてロータリーの奉仕理念に基づいた奉仕活動の実践ができると考えます。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a:extLst>
              <a:ext uri="{FF2B5EF4-FFF2-40B4-BE49-F238E27FC236}">
                <a16:creationId xmlns:a16="http://schemas.microsoft.com/office/drawing/2014/main" id="{03838F47-B6A6-5F31-C5FC-E76267D31D6C}"/>
              </a:ext>
            </a:extLst>
          </p:cNvPr>
          <p:cNvSpPr>
            <a:spLocks noGrp="1" noRot="1" noChangeAspect="1" noTextEdit="1"/>
          </p:cNvSpPr>
          <p:nvPr>
            <p:ph type="sldImg"/>
          </p:nvPr>
        </p:nvSpPr>
        <p:spPr>
          <a:ln/>
        </p:spPr>
      </p:sp>
      <p:sp>
        <p:nvSpPr>
          <p:cNvPr id="97283" name="ノート プレースホルダ 2">
            <a:extLst>
              <a:ext uri="{FF2B5EF4-FFF2-40B4-BE49-F238E27FC236}">
                <a16:creationId xmlns:a16="http://schemas.microsoft.com/office/drawing/2014/main" id="{7CCBFE32-487A-44DC-4701-0912339595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そこで、我々ロータリアンは親睦の内に奉仕の心を培って、奉仕の実践につなげていきます。そこで、ロータリアンとして目指すことは、</a:t>
            </a:r>
            <a:endParaRPr lang="en-US" altLang="ja-JP"/>
          </a:p>
          <a:p>
            <a:r>
              <a:rPr lang="ja-JP" altLang="en-US"/>
              <a:t>奉仕理念を学び、奉仕の心を育み、自分自身を磨き、世の為、人の為に新世代のための貢献、社会貢献、国際貢献をして行動</a:t>
            </a:r>
            <a:endParaRPr lang="en-US" altLang="ja-JP"/>
          </a:p>
          <a:p>
            <a:r>
              <a:rPr lang="ja-JP" altLang="en-US"/>
              <a:t>していきます。</a:t>
            </a:r>
            <a:endParaRPr lang="en-US" altLang="ja-JP"/>
          </a:p>
        </p:txBody>
      </p:sp>
      <p:sp>
        <p:nvSpPr>
          <p:cNvPr id="97284" name="スライド番号プレースホルダ 3">
            <a:extLst>
              <a:ext uri="{FF2B5EF4-FFF2-40B4-BE49-F238E27FC236}">
                <a16:creationId xmlns:a16="http://schemas.microsoft.com/office/drawing/2014/main" id="{A2A70561-B5EE-60FD-1AE3-07312646B4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B7A52457-D52E-4A64-88DA-B522CB440DA8}" type="slidenum">
              <a:rPr lang="ja-JP" altLang="en-US">
                <a:latin typeface="Calibri" panose="020F0502020204030204" pitchFamily="34" charset="0"/>
              </a:rPr>
              <a:pPr/>
              <a:t>29</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a:extLst>
              <a:ext uri="{FF2B5EF4-FFF2-40B4-BE49-F238E27FC236}">
                <a16:creationId xmlns:a16="http://schemas.microsoft.com/office/drawing/2014/main" id="{24352C26-D952-006B-A621-AF3A8F01D563}"/>
              </a:ext>
            </a:extLst>
          </p:cNvPr>
          <p:cNvSpPr>
            <a:spLocks noGrp="1" noRot="1" noChangeAspect="1" noTextEdit="1"/>
          </p:cNvSpPr>
          <p:nvPr>
            <p:ph type="sldImg"/>
          </p:nvPr>
        </p:nvSpPr>
        <p:spPr>
          <a:ln/>
        </p:spPr>
      </p:sp>
      <p:sp>
        <p:nvSpPr>
          <p:cNvPr id="98307" name="ノート プレースホルダ 2">
            <a:extLst>
              <a:ext uri="{FF2B5EF4-FFF2-40B4-BE49-F238E27FC236}">
                <a16:creationId xmlns:a16="http://schemas.microsoft.com/office/drawing/2014/main" id="{F2FA1773-90AC-900A-02AE-4F00CED90C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8308" name="スライド番号プレースホルダ 3">
            <a:extLst>
              <a:ext uri="{FF2B5EF4-FFF2-40B4-BE49-F238E27FC236}">
                <a16:creationId xmlns:a16="http://schemas.microsoft.com/office/drawing/2014/main" id="{EB48D16D-DE01-AE7F-240C-F95B0B861A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593BF8A5-8E05-4652-A538-3A157FA0ADE4}" type="slidenum">
              <a:rPr lang="ja-JP" altLang="en-US"/>
              <a:pPr/>
              <a:t>30</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1555B9C-8364-73A8-1CC1-113C7A2D9857}"/>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69A4B617-A5C9-3D03-E9D3-01DEB9C41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このように決議２３－３４の第４項のところにロータリーは個人奉仕も団体奉仕も認められております。</a:t>
            </a:r>
            <a:endParaRPr lang="en-US" altLang="ja-JP"/>
          </a:p>
          <a:p>
            <a:endParaRPr lang="en-US" altLang="ja-JP"/>
          </a:p>
          <a:p>
            <a:r>
              <a:rPr lang="ja-JP" altLang="en-US"/>
              <a:t>英語では</a:t>
            </a:r>
            <a:r>
              <a:rPr lang="en-US" altLang="ja-JP"/>
              <a:t>I service, </a:t>
            </a:r>
            <a:r>
              <a:rPr lang="ja-JP" altLang="en-US"/>
              <a:t>と</a:t>
            </a:r>
            <a:r>
              <a:rPr lang="en-US" altLang="ja-JP"/>
              <a:t>We</a:t>
            </a:r>
            <a:r>
              <a:rPr lang="ja-JP" altLang="en-US"/>
              <a:t>　</a:t>
            </a:r>
            <a:r>
              <a:rPr lang="en-US" altLang="ja-JP"/>
              <a:t>service </a:t>
            </a:r>
            <a:r>
              <a:rPr lang="ja-JP" altLang="en-US"/>
              <a:t>であらわすのではなく</a:t>
            </a:r>
            <a:endParaRPr lang="en-US" altLang="ja-JP"/>
          </a:p>
          <a:p>
            <a:r>
              <a:rPr lang="en-US" altLang="ja-JP"/>
              <a:t> </a:t>
            </a:r>
          </a:p>
          <a:p>
            <a:r>
              <a:rPr lang="en-US" altLang="ja-JP"/>
              <a:t>Individual service,</a:t>
            </a:r>
          </a:p>
          <a:p>
            <a:r>
              <a:rPr lang="en-US" altLang="ja-JP"/>
              <a:t> collective  service</a:t>
            </a:r>
            <a:r>
              <a:rPr lang="ja-JP" altLang="en-US"/>
              <a:t>と手続き要覧に書いてあります。</a:t>
            </a:r>
            <a:endParaRPr lang="en-US" altLang="ja-JP"/>
          </a:p>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a:extLst>
              <a:ext uri="{FF2B5EF4-FFF2-40B4-BE49-F238E27FC236}">
                <a16:creationId xmlns:a16="http://schemas.microsoft.com/office/drawing/2014/main" id="{728A6E13-7CF6-0217-0ED6-F6C7E830F329}"/>
              </a:ext>
            </a:extLst>
          </p:cNvPr>
          <p:cNvSpPr>
            <a:spLocks noGrp="1" noRot="1" noChangeAspect="1" noTextEdit="1"/>
          </p:cNvSpPr>
          <p:nvPr>
            <p:ph type="sldImg"/>
          </p:nvPr>
        </p:nvSpPr>
        <p:spPr>
          <a:ln/>
        </p:spPr>
      </p:sp>
      <p:sp>
        <p:nvSpPr>
          <p:cNvPr id="100355" name="ノート プレースホルダ 2">
            <a:extLst>
              <a:ext uri="{FF2B5EF4-FFF2-40B4-BE49-F238E27FC236}">
                <a16:creationId xmlns:a16="http://schemas.microsoft.com/office/drawing/2014/main" id="{CEDA31BD-8552-0991-0D33-E6B8A38C4C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ロータリーの綱領は日本語翻訳委員会において、ロータリーの目的と変わりました。</a:t>
            </a:r>
          </a:p>
        </p:txBody>
      </p:sp>
      <p:sp>
        <p:nvSpPr>
          <p:cNvPr id="100356" name="スライド番号プレースホルダ 3">
            <a:extLst>
              <a:ext uri="{FF2B5EF4-FFF2-40B4-BE49-F238E27FC236}">
                <a16:creationId xmlns:a16="http://schemas.microsoft.com/office/drawing/2014/main" id="{93559482-6506-2412-C3DB-AAD5D1DDF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E1EA7EAE-B277-437C-9A42-55D937AACF78}" type="slidenum">
              <a:rPr lang="ja-JP" altLang="en-US">
                <a:solidFill>
                  <a:srgbClr val="000000"/>
                </a:solidFill>
                <a:latin typeface="Calibri" panose="020F0502020204030204" pitchFamily="34" charset="0"/>
              </a:rPr>
              <a:pPr eaLnBrk="1" hangingPunct="1"/>
              <a:t>32</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a:extLst>
              <a:ext uri="{FF2B5EF4-FFF2-40B4-BE49-F238E27FC236}">
                <a16:creationId xmlns:a16="http://schemas.microsoft.com/office/drawing/2014/main" id="{B9B21E24-63EF-B499-DC98-8CF44BC056BE}"/>
              </a:ext>
            </a:extLst>
          </p:cNvPr>
          <p:cNvSpPr>
            <a:spLocks noGrp="1" noRot="1" noChangeAspect="1" noTextEdit="1"/>
          </p:cNvSpPr>
          <p:nvPr>
            <p:ph type="sldImg"/>
          </p:nvPr>
        </p:nvSpPr>
        <p:spPr>
          <a:ln/>
        </p:spPr>
      </p:sp>
      <p:sp>
        <p:nvSpPr>
          <p:cNvPr id="101379" name="ノート プレースホルダ 2">
            <a:extLst>
              <a:ext uri="{FF2B5EF4-FFF2-40B4-BE49-F238E27FC236}">
                <a16:creationId xmlns:a16="http://schemas.microsoft.com/office/drawing/2014/main" id="{A7D84795-DC80-D492-614B-162951D79D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英語で</a:t>
            </a:r>
            <a:r>
              <a:rPr lang="en-US" altLang="ja-JP"/>
              <a:t>The Four –WAY TEST</a:t>
            </a:r>
            <a:r>
              <a:rPr lang="ja-JP" altLang="en-US"/>
              <a:t>と単数となっておりますので、この４つのどれが欠けてもいけないということです。</a:t>
            </a:r>
          </a:p>
        </p:txBody>
      </p:sp>
      <p:sp>
        <p:nvSpPr>
          <p:cNvPr id="101380" name="スライド番号プレースホルダ 3">
            <a:extLst>
              <a:ext uri="{FF2B5EF4-FFF2-40B4-BE49-F238E27FC236}">
                <a16:creationId xmlns:a16="http://schemas.microsoft.com/office/drawing/2014/main" id="{6AEA9FEE-55B5-22E9-A3DB-4BA4E91897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0CFF7412-7839-4D0B-BB36-DD10168265A1}" type="slidenum">
              <a:rPr lang="ja-JP" altLang="en-US">
                <a:solidFill>
                  <a:srgbClr val="000000"/>
                </a:solidFill>
                <a:latin typeface="Calibri" panose="020F0502020204030204" pitchFamily="34" charset="0"/>
              </a:rPr>
              <a:pPr eaLnBrk="1" hangingPunct="1"/>
              <a:t>33</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a:extLst>
              <a:ext uri="{FF2B5EF4-FFF2-40B4-BE49-F238E27FC236}">
                <a16:creationId xmlns:a16="http://schemas.microsoft.com/office/drawing/2014/main" id="{E12A1569-C591-F412-31E0-91DEAB86C1FF}"/>
              </a:ext>
            </a:extLst>
          </p:cNvPr>
          <p:cNvSpPr>
            <a:spLocks noGrp="1" noRot="1" noChangeAspect="1" noChangeArrowheads="1" noTextEdit="1"/>
          </p:cNvSpPr>
          <p:nvPr>
            <p:ph type="sldImg"/>
          </p:nvPr>
        </p:nvSpPr>
        <p:spPr>
          <a:ln/>
        </p:spPr>
      </p:sp>
      <p:sp>
        <p:nvSpPr>
          <p:cNvPr id="3" name="ノート プレースホルダ 2">
            <a:extLst>
              <a:ext uri="{FF2B5EF4-FFF2-40B4-BE49-F238E27FC236}">
                <a16:creationId xmlns:a16="http://schemas.microsoft.com/office/drawing/2014/main" id="{80DC3E92-24DF-0602-706D-E8512C0BEEED}"/>
              </a:ext>
            </a:extLst>
          </p:cNvPr>
          <p:cNvSpPr>
            <a:spLocks noGrp="1"/>
          </p:cNvSpPr>
          <p:nvPr>
            <p:ph type="body" idx="1"/>
          </p:nvPr>
        </p:nvSpPr>
        <p:spPr/>
        <p:txBody>
          <a:bodyPr>
            <a:normAutofit fontScale="85000" lnSpcReduction="20000"/>
          </a:bodyPr>
          <a:lstStyle/>
          <a:p>
            <a:pPr>
              <a:defRPr/>
            </a:pPr>
            <a:r>
              <a:rPr lang="en-US" dirty="0"/>
              <a:t>1929</a:t>
            </a:r>
            <a:r>
              <a:rPr lang="ja-JP" altLang="en-US" dirty="0"/>
              <a:t>年から始まった世界大恐慌の時期に、ロータリアンがなしとげた大きな業績の一つに、四つのテストの制定があります。ハーバート・テーラーは、包装済食品の戸別訪問販売の職業分類を持つシカゴ・クラブの会員でしたが、やりがいのある職業を捨てた彼は、折からの経済恐慌の煽りを受けて、</a:t>
            </a:r>
            <a:r>
              <a:rPr lang="en-US" dirty="0"/>
              <a:t>40</a:t>
            </a:r>
            <a:r>
              <a:rPr lang="ja-JP" altLang="en-US" dirty="0"/>
              <a:t>万ドルの負債を抱えて、倒産に瀕していたクラブ・アルミニウム社の社長に就任します。 </a:t>
            </a:r>
          </a:p>
          <a:p>
            <a:pPr>
              <a:defRPr/>
            </a:pPr>
            <a:r>
              <a:rPr lang="ja-JP" altLang="en-US" dirty="0"/>
              <a:t>景気は冷え込んでいるし、社員の勤労意欲も落ち込んでいます。もしその操業が止まれば、</a:t>
            </a:r>
            <a:r>
              <a:rPr lang="en-US" dirty="0"/>
              <a:t>250</a:t>
            </a:r>
            <a:r>
              <a:rPr lang="ja-JP" altLang="en-US" dirty="0"/>
              <a:t>人の従業員が仕事を失うことは間違いありません。 </a:t>
            </a:r>
          </a:p>
          <a:p>
            <a:pPr>
              <a:defRPr/>
            </a:pPr>
            <a:r>
              <a:rPr lang="ja-JP" altLang="en-US" dirty="0"/>
              <a:t>普通の人ならば決してそのような役目は引き受けなかったでしょうが、ハーバートは、敢えてその困難な仕事に挑戦したのです。そして、こんなときにこそ、全員が倫理的なターゲットを掲げて、正しい営業活動を行えば、必ず会社が再建できるのだということを実証するために、画期的な経営管理の指針を考え出したのです。 </a:t>
            </a:r>
          </a:p>
          <a:p>
            <a:pPr>
              <a:defRPr/>
            </a:pPr>
            <a:r>
              <a:rPr lang="ja-JP" altLang="en-US" dirty="0"/>
              <a:t>ハーバート・テーラーが「四つのテスト」を社員に提示した当日に、「世界で最も優れた調理器具」と書かれた広告の校正刷りが、彼の机に届きました。彼は、そのことを証明することはできないし、真実ではないかもしれないと言って、広告担当のマネジャーを呼び、すべての「最高」とか「よりよい」とか「最もよい」とか「最も見事な」のような単語を使うことをやめて、製品についての事実だけを述べるように指示しました。 </a:t>
            </a:r>
          </a:p>
          <a:p>
            <a:pPr>
              <a:defRPr/>
            </a:pPr>
            <a:r>
              <a:rPr lang="ja-JP" altLang="en-US" dirty="0"/>
              <a:t>それから</a:t>
            </a:r>
            <a:r>
              <a:rPr lang="en-US" dirty="0"/>
              <a:t>2</a:t>
            </a:r>
            <a:r>
              <a:rPr lang="ja-JP" altLang="en-US" dirty="0"/>
              <a:t>ヶ月経って、会社が再び収益を上げ始めた頃、それぞれ宗教の違う四つの部署の責任者を呼んで、四つのテストが信仰上の教義に反しないことを確認した上で、全社員にこれを全ての職場で適用すること了解させました。大向こうをうならせるような、派手な出発ではありませんでしたが、従業員たちは印刷されたその文章を手にしながら、それぞれの職場でそれを実行し始めたのです。まさしくその単純さが効果的であり興味をそそったのです。 </a:t>
            </a:r>
          </a:p>
          <a:p>
            <a:pPr>
              <a:defRPr/>
            </a:pPr>
            <a:r>
              <a:rPr lang="ja-JP" altLang="en-US" dirty="0"/>
              <a:t>会社が印刷所に、低い入札価格によって大きな注文をするという事件が起こりました。印刷所が品物を届けてしまった後に、見積価格を大幅に間違ったことに気き、無理とは思いながらも、会社にその差額を払ってもらえないかと尋ねてきました。合法的にまた社会通念上からも、会社はその訴えを無視することは可能でしたが、四つテストの</a:t>
            </a:r>
            <a:r>
              <a:rPr lang="en-US" dirty="0"/>
              <a:t>2</a:t>
            </a:r>
            <a:r>
              <a:rPr lang="ja-JP" altLang="en-US" dirty="0"/>
              <a:t>番目の「すべての人に公平か？」に当てはまるとして、全額が支払われました。 </a:t>
            </a:r>
          </a:p>
          <a:p>
            <a:pPr>
              <a:defRPr/>
            </a:pPr>
            <a:r>
              <a:rPr lang="ja-JP" altLang="en-US" dirty="0"/>
              <a:t>クラブ・アルミニウム社の業務は改善を続け、</a:t>
            </a:r>
            <a:r>
              <a:rPr lang="en-US" dirty="0"/>
              <a:t>5</a:t>
            </a:r>
            <a:r>
              <a:rPr lang="ja-JP" altLang="en-US" dirty="0"/>
              <a:t>年後には、その借金は利子と共に完済し、</a:t>
            </a:r>
            <a:r>
              <a:rPr lang="en-US" dirty="0"/>
              <a:t>15</a:t>
            </a:r>
            <a:r>
              <a:rPr lang="ja-JP" altLang="en-US" dirty="0"/>
              <a:t>年後には、株主に多額の配当を分配するまでになりました。四つのテストは理想主義をはるかに越えて、極めて実用的なものだったのです。 </a:t>
            </a:r>
          </a:p>
          <a:p>
            <a:pPr>
              <a:defRPr/>
            </a:pPr>
            <a:endParaRPr lang="ja-JP" altLang="en-US" dirty="0"/>
          </a:p>
        </p:txBody>
      </p:sp>
      <p:sp>
        <p:nvSpPr>
          <p:cNvPr id="102404" name="スライド番号プレースホルダ 3">
            <a:extLst>
              <a:ext uri="{FF2B5EF4-FFF2-40B4-BE49-F238E27FC236}">
                <a16:creationId xmlns:a16="http://schemas.microsoft.com/office/drawing/2014/main" id="{BBF6334B-31A5-6CE0-5F39-8B6D69072E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E4F5EC16-5799-41A7-A64E-D6C6FAAE84D7}" type="slidenum">
              <a:rPr lang="ja-JP" altLang="en-US">
                <a:solidFill>
                  <a:srgbClr val="000000"/>
                </a:solidFill>
                <a:latin typeface="Arial" panose="020B0604020202020204" pitchFamily="34" charset="0"/>
              </a:rPr>
              <a:pPr eaLnBrk="1" hangingPunct="1"/>
              <a:t>34</a:t>
            </a:fld>
            <a:endParaRPr lang="ja-JP"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5A9E7CC-FD91-25BA-EB9F-1A554B2F9C13}"/>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971E2330-5956-7A2A-8F42-6F131F4CCD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純粋親睦は精神的な親睦とも言う。</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94A26F76-A680-9292-D2F6-0134B228084E}"/>
              </a:ext>
            </a:extLst>
          </p:cNvPr>
          <p:cNvSpPr>
            <a:spLocks noGrp="1" noRot="1" noChangeAspect="1" noTextEdit="1"/>
          </p:cNvSpPr>
          <p:nvPr>
            <p:ph type="sldImg"/>
          </p:nvPr>
        </p:nvSpPr>
        <p:spPr>
          <a:ln/>
        </p:spPr>
      </p:sp>
      <p:sp>
        <p:nvSpPr>
          <p:cNvPr id="76803" name="ノート プレースホルダー 2">
            <a:extLst>
              <a:ext uri="{FF2B5EF4-FFF2-40B4-BE49-F238E27FC236}">
                <a16:creationId xmlns:a16="http://schemas.microsoft.com/office/drawing/2014/main" id="{147336F5-4A06-5075-6CDE-269B88DEB8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シルベスター・シール石炭商、ポール・ハリス弁護士、ガスターバス・ロア鉱山技師、　ハイラム・ショーレー洋服仕立て業の４人ガ集まったのがロータリーの最初であったといわれています。</a:t>
            </a:r>
            <a:endParaRPr lang="en-US" altLang="ja-JP"/>
          </a:p>
          <a:p>
            <a:r>
              <a:rPr lang="ja-JP" altLang="en-US"/>
              <a:t>１９０５年２月２３日が創立となりました。</a:t>
            </a:r>
          </a:p>
        </p:txBody>
      </p:sp>
      <p:sp>
        <p:nvSpPr>
          <p:cNvPr id="76804" name="スライド番号プレースホルダー 3">
            <a:extLst>
              <a:ext uri="{FF2B5EF4-FFF2-40B4-BE49-F238E27FC236}">
                <a16:creationId xmlns:a16="http://schemas.microsoft.com/office/drawing/2014/main" id="{97D983E3-729C-494A-B876-22BDB6D563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EEE474DA-F62C-482E-AD26-3101EEE468E4}" type="slidenum">
              <a:rPr lang="ja-JP" altLang="en-US"/>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a:extLst>
              <a:ext uri="{FF2B5EF4-FFF2-40B4-BE49-F238E27FC236}">
                <a16:creationId xmlns:a16="http://schemas.microsoft.com/office/drawing/2014/main" id="{5E7E5676-D7AF-9102-1A16-0C99AD7F19F0}"/>
              </a:ext>
            </a:extLst>
          </p:cNvPr>
          <p:cNvSpPr>
            <a:spLocks noGrp="1" noRot="1" noChangeAspect="1" noTextEdit="1"/>
          </p:cNvSpPr>
          <p:nvPr>
            <p:ph type="sldImg"/>
          </p:nvPr>
        </p:nvSpPr>
        <p:spPr>
          <a:ln/>
        </p:spPr>
      </p:sp>
      <p:sp>
        <p:nvSpPr>
          <p:cNvPr id="104451" name="ノート プレースホルダ 2">
            <a:extLst>
              <a:ext uri="{FF2B5EF4-FFF2-40B4-BE49-F238E27FC236}">
                <a16:creationId xmlns:a16="http://schemas.microsoft.com/office/drawing/2014/main" id="{A0F22B1A-C16C-7362-A4B8-416C9E34D1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我々は奉仕の理論ばかりするのではなく、ロータリーは</a:t>
            </a:r>
            <a:r>
              <a:rPr lang="en-US" altLang="ja-JP"/>
              <a:t>Individually</a:t>
            </a:r>
            <a:r>
              <a:rPr lang="ja-JP" altLang="en-US"/>
              <a:t>（個々人の）な奉仕でもよく、またクラブや地区で代表される</a:t>
            </a:r>
            <a:r>
              <a:rPr lang="en-US" altLang="ja-JP"/>
              <a:t>Collectively</a:t>
            </a:r>
            <a:r>
              <a:rPr lang="ja-JP" altLang="en-US"/>
              <a:t>（集団的な、団体の）な奉仕でもいいので、</a:t>
            </a:r>
            <a:endParaRPr lang="en-US" altLang="ja-JP"/>
          </a:p>
          <a:p>
            <a:r>
              <a:rPr lang="ja-JP" altLang="en-US"/>
              <a:t>奉仕の理論を実践に移さなければなりません。たとえば、教育的なものとして、国際親善奨学生や新世代奉仕の青少年交換やライラまたは人道的なものとして、</a:t>
            </a:r>
            <a:endParaRPr lang="en-US" altLang="ja-JP"/>
          </a:p>
          <a:p>
            <a:r>
              <a:rPr lang="ja-JP" altLang="en-US"/>
              <a:t>地区補助金や人道的プログラムなどに活動すれば、この第４項にマッチし、奉仕の理論を実践に移していることになります。</a:t>
            </a:r>
            <a:endParaRPr lang="en-US" altLang="ja-JP"/>
          </a:p>
          <a:p>
            <a:endParaRPr lang="ja-JP" altLang="en-US"/>
          </a:p>
        </p:txBody>
      </p:sp>
      <p:sp>
        <p:nvSpPr>
          <p:cNvPr id="104452" name="ヘッダー プレースホルダ 3">
            <a:extLst>
              <a:ext uri="{FF2B5EF4-FFF2-40B4-BE49-F238E27FC236}">
                <a16:creationId xmlns:a16="http://schemas.microsoft.com/office/drawing/2014/main" id="{9E8C9135-0CF6-1E84-3841-450DD05C749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a:solidFill>
                  <a:srgbClr val="000000"/>
                </a:solidFill>
                <a:latin typeface="Calibri" panose="020F0502020204030204" pitchFamily="34" charset="0"/>
              </a:rPr>
              <a:t>2008年8月、未来の夢計画の最新情報</a:t>
            </a:r>
          </a:p>
        </p:txBody>
      </p:sp>
      <p:sp>
        <p:nvSpPr>
          <p:cNvPr id="104453" name="スライド番号プレースホルダ 4">
            <a:extLst>
              <a:ext uri="{FF2B5EF4-FFF2-40B4-BE49-F238E27FC236}">
                <a16:creationId xmlns:a16="http://schemas.microsoft.com/office/drawing/2014/main" id="{23E0E275-8998-FD1C-5CFC-C2108D4554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03FF731-BF5D-4F5C-8DDB-9C819E2A5068}" type="slidenum">
              <a:rPr lang="en-US" altLang="ja-JP">
                <a:solidFill>
                  <a:srgbClr val="000000"/>
                </a:solidFill>
                <a:latin typeface="Calibri" panose="020F0502020204030204" pitchFamily="34" charset="0"/>
              </a:rPr>
              <a:pPr eaLnBrk="1" hangingPunct="1"/>
              <a:t>36</a:t>
            </a:fld>
            <a:endParaRPr lang="en-US" altLang="ja-JP">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a:extLst>
              <a:ext uri="{FF2B5EF4-FFF2-40B4-BE49-F238E27FC236}">
                <a16:creationId xmlns:a16="http://schemas.microsoft.com/office/drawing/2014/main" id="{62FFEB3E-697B-DDA9-9398-649DCCEBA0FE}"/>
              </a:ext>
            </a:extLst>
          </p:cNvPr>
          <p:cNvSpPr>
            <a:spLocks noGrp="1" noRot="1" noChangeAspect="1" noTextEdit="1"/>
          </p:cNvSpPr>
          <p:nvPr>
            <p:ph type="sldImg"/>
          </p:nvPr>
        </p:nvSpPr>
        <p:spPr>
          <a:ln/>
        </p:spPr>
      </p:sp>
      <p:sp>
        <p:nvSpPr>
          <p:cNvPr id="105475" name="ノート プレースホルダ 2">
            <a:extLst>
              <a:ext uri="{FF2B5EF4-FFF2-40B4-BE49-F238E27FC236}">
                <a16:creationId xmlns:a16="http://schemas.microsoft.com/office/drawing/2014/main" id="{CA5EEC8E-3FA7-43BC-F834-FBE6AC13CA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第２項には、本来ロータリークラブは、事業および専門職務に携わる人の代表として、ロータリーの奉仕の哲学を受け入れ、次の４つのことを実行する</a:t>
            </a:r>
            <a:endParaRPr lang="en-US" altLang="ja-JP"/>
          </a:p>
          <a:p>
            <a:r>
              <a:rPr lang="ja-JP" altLang="en-US"/>
              <a:t>ことをめざしている人々の集まりである。まず第１に・・・うんぬんとあり、第４項に、そして、第４に個々人として、また団体としても大いにこの教えを説き、</a:t>
            </a:r>
            <a:endParaRPr lang="en-US" altLang="ja-JP"/>
          </a:p>
          <a:p>
            <a:r>
              <a:rPr lang="ja-JP" altLang="en-US"/>
              <a:t>その実例を示すことによって、ロータリアンだけでなく、ロータリアン以外のすべての人々が、理論的にも実践的にも、これを受け入れるように励ますこと</a:t>
            </a:r>
            <a:endParaRPr lang="en-US" altLang="ja-JP"/>
          </a:p>
          <a:p>
            <a:r>
              <a:rPr lang="ja-JP" altLang="en-US"/>
              <a:t>である。（この文章は手続要覧の訳であります）　とすでに１９２３年に書かれております。</a:t>
            </a:r>
            <a:endParaRPr lang="en-US" altLang="ja-JP"/>
          </a:p>
          <a:p>
            <a:r>
              <a:rPr lang="ja-JP" altLang="en-US"/>
              <a:t>ロータリーは</a:t>
            </a:r>
            <a:r>
              <a:rPr lang="en-US" altLang="ja-JP"/>
              <a:t>I serve,</a:t>
            </a:r>
            <a:r>
              <a:rPr lang="ja-JP" altLang="en-US"/>
              <a:t>　ライオンズは</a:t>
            </a:r>
            <a:r>
              <a:rPr lang="en-US" altLang="ja-JP"/>
              <a:t>We serve </a:t>
            </a:r>
            <a:r>
              <a:rPr lang="ja-JP" altLang="en-US"/>
              <a:t>と教えてもらいましたが、、手続要覧では</a:t>
            </a:r>
            <a:r>
              <a:rPr lang="en-US" altLang="ja-JP"/>
              <a:t>I serve</a:t>
            </a:r>
            <a:r>
              <a:rPr lang="ja-JP" altLang="en-US"/>
              <a:t>は</a:t>
            </a:r>
            <a:r>
              <a:rPr lang="en-US" altLang="ja-JP"/>
              <a:t>Individually</a:t>
            </a:r>
            <a:r>
              <a:rPr lang="ja-JP" altLang="en-US"/>
              <a:t>（個々人の奉仕）　で</a:t>
            </a:r>
            <a:r>
              <a:rPr lang="en-US" altLang="ja-JP"/>
              <a:t>We Serve</a:t>
            </a:r>
            <a:r>
              <a:rPr lang="ja-JP" altLang="en-US"/>
              <a:t>　は</a:t>
            </a:r>
            <a:endParaRPr lang="en-US" altLang="ja-JP"/>
          </a:p>
          <a:p>
            <a:r>
              <a:rPr lang="en-US" altLang="ja-JP"/>
              <a:t>Collectively</a:t>
            </a:r>
            <a:r>
              <a:rPr lang="ja-JP" altLang="en-US"/>
              <a:t>　</a:t>
            </a:r>
            <a:r>
              <a:rPr lang="en-US" altLang="ja-JP"/>
              <a:t>Service</a:t>
            </a:r>
            <a:r>
              <a:rPr lang="ja-JP" altLang="en-US"/>
              <a:t>（団体の奉仕）　と決議２３－３４の第２項に明記されております。</a:t>
            </a:r>
            <a:r>
              <a:rPr lang="en-US" altLang="ja-JP"/>
              <a:t>Practice</a:t>
            </a:r>
            <a:r>
              <a:rPr lang="ja-JP" altLang="en-US"/>
              <a:t>　とは実践する、</a:t>
            </a:r>
            <a:r>
              <a:rPr lang="en-US" altLang="ja-JP"/>
              <a:t>acceptance</a:t>
            </a:r>
            <a:r>
              <a:rPr lang="ja-JP" altLang="en-US"/>
              <a:t>　受け入れ</a:t>
            </a:r>
            <a:r>
              <a:rPr lang="en-US" altLang="ja-JP"/>
              <a:t>, stimulate</a:t>
            </a:r>
            <a:r>
              <a:rPr lang="ja-JP" altLang="en-US"/>
              <a:t>　は刺激する。活気ずける</a:t>
            </a:r>
            <a:endParaRPr lang="en-US" altLang="ja-JP"/>
          </a:p>
          <a:p>
            <a:endParaRPr lang="en-US" altLang="ja-JP"/>
          </a:p>
          <a:p>
            <a:endParaRPr lang="en-US" altLang="ja-JP"/>
          </a:p>
          <a:p>
            <a:r>
              <a:rPr lang="en-US" altLang="ja-JP"/>
              <a:t> </a:t>
            </a:r>
          </a:p>
          <a:p>
            <a:endParaRPr lang="ja-JP" altLang="en-US"/>
          </a:p>
        </p:txBody>
      </p:sp>
      <p:sp>
        <p:nvSpPr>
          <p:cNvPr id="105476" name="スライド番号プレースホルダ 3">
            <a:extLst>
              <a:ext uri="{FF2B5EF4-FFF2-40B4-BE49-F238E27FC236}">
                <a16:creationId xmlns:a16="http://schemas.microsoft.com/office/drawing/2014/main" id="{A72BDA3F-6B1C-8967-9E5B-5DC8471109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715C1F70-FC77-476A-BABA-68D44782EAA5}" type="slidenum">
              <a:rPr lang="ja-JP" altLang="en-US">
                <a:solidFill>
                  <a:srgbClr val="000000"/>
                </a:solidFill>
                <a:latin typeface="Calibri" panose="020F0502020204030204" pitchFamily="34" charset="0"/>
              </a:rPr>
              <a:pPr eaLnBrk="1" hangingPunct="1"/>
              <a:t>37</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A920FB3-011E-7B7F-E9C6-5D1D42987B05}"/>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728A52A9-0F70-07F7-9585-69A95AC05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例会は人生の道場であると言ったのは、米山梅吉さんです。皆さんもご存知の米山奨学金の米山さんです。</a:t>
            </a:r>
            <a:endParaRPr lang="en-US" altLang="ja-JP"/>
          </a:p>
          <a:p>
            <a:r>
              <a:rPr lang="ja-JP" altLang="en-US"/>
              <a:t>この方は東京</a:t>
            </a:r>
            <a:r>
              <a:rPr lang="en-US" altLang="ja-JP"/>
              <a:t>RC</a:t>
            </a:r>
            <a:r>
              <a:rPr lang="ja-JP" altLang="en-US"/>
              <a:t>の初代会長さんですが、日本のロータリーの</a:t>
            </a:r>
            <a:endParaRPr lang="en-US" altLang="ja-JP"/>
          </a:p>
          <a:p>
            <a:r>
              <a:rPr lang="ja-JP" altLang="en-US"/>
              <a:t>創始者ではありません。福島喜三次（ふくしまきそうじ）さんが創始者と</a:t>
            </a:r>
            <a:endParaRPr lang="en-US" altLang="ja-JP"/>
          </a:p>
          <a:p>
            <a:r>
              <a:rPr lang="ja-JP" altLang="en-US"/>
              <a:t>東京</a:t>
            </a:r>
            <a:r>
              <a:rPr lang="en-US" altLang="ja-JP"/>
              <a:t>RC</a:t>
            </a:r>
            <a:r>
              <a:rPr lang="ja-JP" altLang="en-US"/>
              <a:t>の記念誌に書いてあります。この方はアメリカ在住のときに、ロータリアンでした。</a:t>
            </a:r>
            <a:endParaRPr lang="en-US" altLang="ja-JP"/>
          </a:p>
          <a:p>
            <a:r>
              <a:rPr lang="ja-JP" altLang="en-US"/>
              <a:t>福島喜三次</a:t>
            </a:r>
            <a:endParaRPr lang="en-US" altLang="ja-JP"/>
          </a:p>
          <a:p>
            <a:r>
              <a:rPr lang="ja-JP" altLang="en-US"/>
              <a:t>ふくしま・きそうじ）は日本人第１号のロータリアンで三井物産のの子会社東洋綿花（のちのトーメン）</a:t>
            </a:r>
            <a:endParaRPr lang="en-US" altLang="ja-JP"/>
          </a:p>
          <a:p>
            <a:r>
              <a:rPr lang="ja-JP" altLang="en-US"/>
              <a:t>福島さんは佐賀県有田市の出身。（ありたし）佐賀県は鍋島藩。</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a:extLst>
              <a:ext uri="{FF2B5EF4-FFF2-40B4-BE49-F238E27FC236}">
                <a16:creationId xmlns:a16="http://schemas.microsoft.com/office/drawing/2014/main" id="{B9F12B84-69B5-8BB3-E9B7-F44DEE56AF97}"/>
              </a:ext>
            </a:extLst>
          </p:cNvPr>
          <p:cNvSpPr>
            <a:spLocks noGrp="1" noRot="1" noChangeAspect="1" noTextEdit="1"/>
          </p:cNvSpPr>
          <p:nvPr>
            <p:ph type="sldImg"/>
          </p:nvPr>
        </p:nvSpPr>
        <p:spPr>
          <a:ln/>
        </p:spPr>
      </p:sp>
      <p:sp>
        <p:nvSpPr>
          <p:cNvPr id="107523" name="ノート プレースホルダ 2">
            <a:extLst>
              <a:ext uri="{FF2B5EF4-FFF2-40B4-BE49-F238E27FC236}">
                <a16:creationId xmlns:a16="http://schemas.microsoft.com/office/drawing/2014/main" id="{FD8F110A-C7E0-AA42-6801-10425B7D65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以前におもしろいことを発見致しました。　</a:t>
            </a:r>
            <a:r>
              <a:rPr lang="en-US" altLang="ja-JP"/>
              <a:t>Service</a:t>
            </a:r>
            <a:r>
              <a:rPr lang="ja-JP" altLang="en-US"/>
              <a:t>  </a:t>
            </a:r>
            <a:r>
              <a:rPr lang="en-US" altLang="ja-JP"/>
              <a:t>not self </a:t>
            </a:r>
            <a:r>
              <a:rPr lang="ja-JP" altLang="en-US"/>
              <a:t>　で有名なミネアポリスＲＣ２代目会長のベンジャミン・フランクリン・コリンズのことで調べてましたら、</a:t>
            </a:r>
            <a:r>
              <a:rPr lang="en-US" altLang="ja-JP"/>
              <a:t>Golden stland</a:t>
            </a:r>
          </a:p>
          <a:p>
            <a:r>
              <a:rPr lang="ja-JP" altLang="en-US"/>
              <a:t>（黄金のきずな）の</a:t>
            </a:r>
            <a:r>
              <a:rPr lang="en-US" altLang="ja-JP"/>
              <a:t>1911</a:t>
            </a:r>
            <a:r>
              <a:rPr lang="ja-JP" altLang="en-US"/>
              <a:t>年</a:t>
            </a:r>
            <a:r>
              <a:rPr lang="en-US" altLang="ja-JP"/>
              <a:t>8</a:t>
            </a:r>
            <a:r>
              <a:rPr lang="ja-JP" altLang="en-US"/>
              <a:t>月</a:t>
            </a:r>
            <a:r>
              <a:rPr lang="en-US" altLang="ja-JP"/>
              <a:t>21</a:t>
            </a:r>
            <a:r>
              <a:rPr lang="ja-JP" altLang="en-US"/>
              <a:t>日からの全米ＲＣ連合会のポートランド年次大会のエクスカーションでコロンビア川の船旅での即興演説で、コリンズが</a:t>
            </a:r>
            <a:r>
              <a:rPr lang="en-US" altLang="ja-JP"/>
              <a:t>Service  not  self</a:t>
            </a:r>
            <a:r>
              <a:rPr lang="ja-JP" altLang="en-US"/>
              <a:t>　を述べたわけですが、</a:t>
            </a:r>
            <a:endParaRPr lang="en-US" altLang="ja-JP"/>
          </a:p>
          <a:p>
            <a:r>
              <a:rPr lang="ja-JP" altLang="en-US"/>
              <a:t>この演説の前に、コリンズとこの</a:t>
            </a:r>
            <a:r>
              <a:rPr lang="en-US" altLang="ja-JP"/>
              <a:t>He  profits</a:t>
            </a:r>
            <a:r>
              <a:rPr lang="ja-JP" altLang="en-US"/>
              <a:t>・・・のモットーを提唱したアーサー・フレデリック・シェルドンとが</a:t>
            </a:r>
            <a:endParaRPr lang="en-US" altLang="ja-JP"/>
          </a:p>
          <a:p>
            <a:r>
              <a:rPr lang="ja-JP" altLang="en-US"/>
              <a:t>このポートランド大会の数ケ月前に会っていることが判明しました。このことはミネアポリスＲＣの２５周年記念誌の</a:t>
            </a:r>
            <a:r>
              <a:rPr lang="en-US" altLang="ja-JP"/>
              <a:t>  second  year</a:t>
            </a:r>
            <a:r>
              <a:rPr lang="ja-JP" altLang="en-US"/>
              <a:t>　に書かれています。</a:t>
            </a:r>
            <a:endParaRPr lang="en-US" altLang="ja-JP"/>
          </a:p>
          <a:p>
            <a:r>
              <a:rPr lang="ja-JP" altLang="en-US"/>
              <a:t>また、ミネアポリス</a:t>
            </a:r>
            <a:r>
              <a:rPr lang="en-US" altLang="ja-JP"/>
              <a:t>RC</a:t>
            </a:r>
            <a:r>
              <a:rPr lang="ja-JP" altLang="en-US"/>
              <a:t>は１９１０年に創立してますが、その前身としてミネアポリス・パブリシティ・クラブ</a:t>
            </a:r>
            <a:endParaRPr lang="en-US" altLang="ja-JP"/>
          </a:p>
          <a:p>
            <a:r>
              <a:rPr lang="ja-JP" altLang="en-US"/>
              <a:t>がロータリーの創立と同じ</a:t>
            </a:r>
            <a:r>
              <a:rPr lang="en-US" altLang="ja-JP"/>
              <a:t>1905</a:t>
            </a:r>
            <a:r>
              <a:rPr lang="ja-JP" altLang="en-US"/>
              <a:t>年にできていて、そこのモットーが</a:t>
            </a:r>
            <a:r>
              <a:rPr lang="en-US" altLang="ja-JP"/>
              <a:t>Service  not self</a:t>
            </a:r>
            <a:r>
              <a:rPr lang="ja-JP" altLang="en-US"/>
              <a:t>　なんでおどろきました。</a:t>
            </a:r>
            <a:endParaRPr lang="en-US" altLang="ja-JP"/>
          </a:p>
          <a:p>
            <a:r>
              <a:rPr lang="ja-JP" altLang="en-US"/>
              <a:t>また、シェルドンがこの</a:t>
            </a:r>
            <a:r>
              <a:rPr lang="en-US" altLang="ja-JP"/>
              <a:t>He profits</a:t>
            </a:r>
            <a:r>
              <a:rPr lang="ja-JP" altLang="en-US"/>
              <a:t>・・はＧｏｌｄｅｎ　Ｒｕｌｅ　すなわち黄金律（人にしてもらっていいことは、他人にもせよ）と同じで、</a:t>
            </a:r>
            <a:r>
              <a:rPr lang="en-US" altLang="ja-JP"/>
              <a:t>Service not self </a:t>
            </a:r>
            <a:r>
              <a:rPr lang="ja-JP" altLang="en-US"/>
              <a:t>も同じ黄金律</a:t>
            </a:r>
            <a:endParaRPr lang="en-US" altLang="ja-JP"/>
          </a:p>
          <a:p>
            <a:r>
              <a:rPr lang="ja-JP" altLang="en-US"/>
              <a:t>を意味していると書かれており、大発見でした。</a:t>
            </a:r>
            <a:endParaRPr lang="en-US" altLang="ja-JP"/>
          </a:p>
        </p:txBody>
      </p:sp>
      <p:sp>
        <p:nvSpPr>
          <p:cNvPr id="107524" name="ヘッダー プレースホルダ 3">
            <a:extLst>
              <a:ext uri="{FF2B5EF4-FFF2-40B4-BE49-F238E27FC236}">
                <a16:creationId xmlns:a16="http://schemas.microsoft.com/office/drawing/2014/main" id="{407E0D9C-C74A-18F0-2B57-4C222A367CF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en-US" altLang="ja-JP"/>
              <a:t>2008年8月、未来の夢計画の最新情報</a:t>
            </a:r>
          </a:p>
        </p:txBody>
      </p:sp>
      <p:sp>
        <p:nvSpPr>
          <p:cNvPr id="107525" name="スライド番号プレースホルダ 4">
            <a:extLst>
              <a:ext uri="{FF2B5EF4-FFF2-40B4-BE49-F238E27FC236}">
                <a16:creationId xmlns:a16="http://schemas.microsoft.com/office/drawing/2014/main" id="{5BFF773E-41A5-0683-6BD4-24733D498E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248749EF-2448-477D-8A96-89DAEE73FF2A}" type="slidenum">
              <a:rPr lang="en-US" altLang="ja-JP"/>
              <a:pPr/>
              <a:t>40</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DDCF533-C2F9-B412-3A24-8566925063F1}"/>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103DF235-9E4C-9F33-7307-E45002D34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Rotary clubs everywhere  have one basic ideal .   The ideal of service  which is thoughtfulness of and helpfulness to others.</a:t>
            </a:r>
          </a:p>
          <a:p>
            <a:r>
              <a:rPr lang="ja-JP" altLang="en-US"/>
              <a:t>ロータリークラブは人に対する思いやりや人のためにつくすという奉仕の理想という基本理念を持っている。</a:t>
            </a:r>
            <a:endParaRPr lang="en-US" altLang="ja-JP"/>
          </a:p>
          <a:p>
            <a:endParaRPr lang="en-US" altLang="ja-JP"/>
          </a:p>
          <a:p>
            <a:r>
              <a:rPr lang="ja-JP" altLang="en-US"/>
              <a:t>この奉仕の理想は超我の奉仕と同じ意味であると考えたらいいです。</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a:extLst>
              <a:ext uri="{FF2B5EF4-FFF2-40B4-BE49-F238E27FC236}">
                <a16:creationId xmlns:a16="http://schemas.microsoft.com/office/drawing/2014/main" id="{7FB554A1-C6C7-490A-E30C-52358A53AF52}"/>
              </a:ext>
            </a:extLst>
          </p:cNvPr>
          <p:cNvSpPr>
            <a:spLocks noGrp="1" noRot="1" noChangeAspect="1" noTextEdit="1"/>
          </p:cNvSpPr>
          <p:nvPr>
            <p:ph type="sldImg"/>
          </p:nvPr>
        </p:nvSpPr>
        <p:spPr>
          <a:ln/>
        </p:spPr>
      </p:sp>
      <p:sp>
        <p:nvSpPr>
          <p:cNvPr id="109571" name="ノート プレースホルダ 2">
            <a:extLst>
              <a:ext uri="{FF2B5EF4-FFF2-40B4-BE49-F238E27FC236}">
                <a16:creationId xmlns:a16="http://schemas.microsoft.com/office/drawing/2014/main" id="{215D6D1A-11DF-85C4-0B09-854BE79CBA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この</a:t>
            </a:r>
            <a:r>
              <a:rPr lang="en-US" altLang="ja-JP"/>
              <a:t>official  Directory</a:t>
            </a:r>
            <a:r>
              <a:rPr lang="ja-JP" altLang="en-US"/>
              <a:t>の裏表紙に、英語で次のように奉仕の理想を説明している。</a:t>
            </a:r>
            <a:r>
              <a:rPr lang="en-US" altLang="ja-JP"/>
              <a:t>Thoughtfulness</a:t>
            </a:r>
            <a:r>
              <a:rPr lang="ja-JP" altLang="en-US"/>
              <a:t>は思いやりのことで、</a:t>
            </a:r>
            <a:r>
              <a:rPr lang="en-US" altLang="ja-JP"/>
              <a:t>Helpfulness</a:t>
            </a:r>
            <a:r>
              <a:rPr lang="ja-JP" altLang="en-US"/>
              <a:t>はお役に立つことです。この２つのことばが</a:t>
            </a:r>
            <a:endParaRPr lang="en-US" altLang="ja-JP"/>
          </a:p>
          <a:p>
            <a:pPr eaLnBrk="1" hangingPunct="1"/>
            <a:r>
              <a:rPr lang="ja-JP" altLang="en-US"/>
              <a:t>ロータリーの真髄であると言っても過言ではありません。</a:t>
            </a:r>
            <a:endParaRPr lang="en-US" altLang="ja-JP"/>
          </a:p>
          <a:p>
            <a:pPr eaLnBrk="1" hangingPunct="1"/>
            <a:r>
              <a:rPr lang="ja-JP" altLang="en-US"/>
              <a:t>要するに、我々は何の為にロータリーに入っているのかといいますと、人に対する思いやりの心を持てる人間をめざし、人のお役に立つ人間になれるようにめざしているのです。</a:t>
            </a:r>
            <a:endParaRPr lang="en-US" altLang="ja-JP"/>
          </a:p>
          <a:p>
            <a:pPr eaLnBrk="1" hangingPunct="1"/>
            <a:r>
              <a:rPr lang="ja-JP" altLang="en-US"/>
              <a:t>この</a:t>
            </a:r>
            <a:r>
              <a:rPr lang="en-US" altLang="ja-JP">
                <a:solidFill>
                  <a:srgbClr val="000000"/>
                </a:solidFill>
              </a:rPr>
              <a:t>official  Directory</a:t>
            </a:r>
            <a:r>
              <a:rPr lang="ja-JP" altLang="en-US">
                <a:solidFill>
                  <a:srgbClr val="000000"/>
                </a:solidFill>
              </a:rPr>
              <a:t>の冊子</a:t>
            </a:r>
            <a:r>
              <a:rPr lang="ja-JP" altLang="en-US"/>
              <a:t>は２００９年に廃刊となり、すべて</a:t>
            </a:r>
            <a:r>
              <a:rPr lang="en-US" altLang="ja-JP"/>
              <a:t>IT</a:t>
            </a:r>
            <a:r>
              <a:rPr lang="ja-JP" altLang="en-US"/>
              <a:t>化されております。</a:t>
            </a:r>
          </a:p>
        </p:txBody>
      </p:sp>
      <p:sp>
        <p:nvSpPr>
          <p:cNvPr id="109572" name="スライド番号プレースホルダ 3">
            <a:extLst>
              <a:ext uri="{FF2B5EF4-FFF2-40B4-BE49-F238E27FC236}">
                <a16:creationId xmlns:a16="http://schemas.microsoft.com/office/drawing/2014/main" id="{382E1DEE-772A-9D73-2BE7-133620335F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827316A9-5615-47BF-BC0E-7A196C7F7206}" type="slidenum">
              <a:rPr lang="en-US" altLang="ja-JP">
                <a:solidFill>
                  <a:srgbClr val="000000"/>
                </a:solidFill>
                <a:latin typeface="Calibri" panose="020F0502020204030204" pitchFamily="34" charset="0"/>
              </a:rPr>
              <a:pPr eaLnBrk="1" hangingPunct="1"/>
              <a:t>42</a:t>
            </a:fld>
            <a:endParaRPr lang="en-US" altLang="ja-JP">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1AB893C-AB24-E8FA-AEE0-23987CAA7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D4830B25-AE47-4BA2-945F-57D78C045770}" type="slidenum">
              <a:rPr lang="en-US" altLang="ja-JP">
                <a:solidFill>
                  <a:srgbClr val="000000"/>
                </a:solidFill>
                <a:latin typeface="Calibri" panose="020F0502020204030204" pitchFamily="34" charset="0"/>
              </a:rPr>
              <a:pPr eaLnBrk="1" hangingPunct="1"/>
              <a:t>43</a:t>
            </a:fld>
            <a:endParaRPr lang="en-US" altLang="ja-JP">
              <a:solidFill>
                <a:srgbClr val="000000"/>
              </a:solidFill>
              <a:latin typeface="Calibri" panose="020F0502020204030204" pitchFamily="34" charset="0"/>
            </a:endParaRPr>
          </a:p>
        </p:txBody>
      </p:sp>
      <p:sp>
        <p:nvSpPr>
          <p:cNvPr id="110595" name="Rectangle 2">
            <a:extLst>
              <a:ext uri="{FF2B5EF4-FFF2-40B4-BE49-F238E27FC236}">
                <a16:creationId xmlns:a16="http://schemas.microsoft.com/office/drawing/2014/main" id="{5FBBD403-382D-D6DE-F91A-B7B374976D7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DF677678-0634-26FF-41DF-6A0B9F543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このロータリーの樹は、職業奉仕を木の幹にたとえて説明しております。私なりに少し変えてロータリーの樹を作ってみました。</a:t>
            </a:r>
            <a:endParaRPr lang="en-US" altLang="ja-JP"/>
          </a:p>
          <a:p>
            <a:pPr eaLnBrk="1" hangingPunct="1"/>
            <a:r>
              <a:rPr lang="ja-JP" altLang="en-US"/>
              <a:t>この根の所にロータリーの２つの奉仕理念である超我の奉仕の</a:t>
            </a:r>
            <a:r>
              <a:rPr lang="en-US" altLang="ja-JP"/>
              <a:t>Service Above Self </a:t>
            </a:r>
            <a:r>
              <a:rPr lang="ja-JP" altLang="en-US"/>
              <a:t>と最もよく奉仕する者、最も多く報いられるという</a:t>
            </a:r>
            <a:r>
              <a:rPr lang="en-US" altLang="ja-JP"/>
              <a:t>He profits most who serves best </a:t>
            </a:r>
            <a:r>
              <a:rPr lang="ja-JP" altLang="en-US"/>
              <a:t>が存在すると書いてます。</a:t>
            </a:r>
            <a:endParaRPr lang="en-US" altLang="ja-JP"/>
          </a:p>
          <a:p>
            <a:pPr eaLnBrk="1" hangingPunct="1"/>
            <a:r>
              <a:rPr lang="ja-JP" altLang="en-US"/>
              <a:t>また５大奉仕の一つであるクラブ奉仕およびロータリーの目的（綱領）そして４つのテストがこの根のところに存在します。この図に基づいてロータリーを説明することができます。</a:t>
            </a:r>
            <a:endParaRPr lang="en-US" altLang="ja-JP"/>
          </a:p>
          <a:p>
            <a:pPr eaLnBrk="1" hangingPunct="1"/>
            <a:r>
              <a:rPr lang="ja-JP" altLang="en-US"/>
              <a:t>職業奉仕の幹の横に奉仕の理想が書かれています。奉仕の理想すなわち「人に対する思いやりをもって、人のお役に立つ」行動をすれば職業奉仕をもって青少年奉仕にも、国際奉仕にも社会奉仕にも</a:t>
            </a:r>
            <a:endParaRPr lang="en-US" altLang="ja-JP"/>
          </a:p>
          <a:p>
            <a:pPr eaLnBrk="1" hangingPunct="1"/>
            <a:r>
              <a:rPr lang="ja-JP" altLang="en-US"/>
              <a:t>ロータリー財団にも、米山記念奨学会にも立派な花が咲くと考えるロータリーの樹という図です。</a:t>
            </a:r>
            <a:endParaRPr lang="en-US" altLang="ja-JP"/>
          </a:p>
          <a:p>
            <a:pPr eaLnBrk="1" hangingPunct="1"/>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CC3DC86-8F47-F642-7EF3-D636AC89503F}"/>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011D3238-E5B5-E790-E9EF-7FDA6112D6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ポール・ハリスのいう世界とともに変化する心構えがなければならない。ロータリー物語は何度も書き換え</a:t>
            </a:r>
          </a:p>
          <a:p>
            <a:pPr eaLnBrk="1" hangingPunct="1"/>
            <a:r>
              <a:rPr lang="ja-JP" altLang="en-US"/>
              <a:t>られなければならない。と言われ、そのロータリで変えてもいいものとは組織の管理運営で、地区やクラブの活動の効率を高めるために、地区組織やクラブ組織の合理的な統廃合や新しい分野の組織創設を絶やしてはいけません。</a:t>
            </a:r>
          </a:p>
          <a:p>
            <a:pPr eaLnBrk="1" hangingPunct="1"/>
            <a:r>
              <a:rPr lang="ja-JP" altLang="en-US"/>
              <a:t>また、奉仕活動の実践内容は地域社会のニーズの変化に適応したものに変えていく必要があります。</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FEEB6A5-0BA4-781F-1CCA-C8C0066E194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886AA2-F544-6DD9-52D9-457CED010D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世の中がいくら変わっても、ロータリーの奉仕理念は変えてはいけないと、確信いたしております。</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a:extLst>
              <a:ext uri="{FF2B5EF4-FFF2-40B4-BE49-F238E27FC236}">
                <a16:creationId xmlns:a16="http://schemas.microsoft.com/office/drawing/2014/main" id="{0D91A2B3-C1E3-8017-FD12-63001F328C9E}"/>
              </a:ext>
            </a:extLst>
          </p:cNvPr>
          <p:cNvSpPr>
            <a:spLocks noGrp="1" noRot="1" noChangeAspect="1" noTextEdit="1"/>
          </p:cNvSpPr>
          <p:nvPr>
            <p:ph type="sldImg"/>
          </p:nvPr>
        </p:nvSpPr>
        <p:spPr>
          <a:ln/>
        </p:spPr>
      </p:sp>
      <p:sp>
        <p:nvSpPr>
          <p:cNvPr id="113667" name="ノート プレースホルダ 2">
            <a:extLst>
              <a:ext uri="{FF2B5EF4-FFF2-40B4-BE49-F238E27FC236}">
                <a16:creationId xmlns:a16="http://schemas.microsoft.com/office/drawing/2014/main" id="{0185A8CF-5C47-A91B-0B8E-4B5DAD9C8A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まとめとして、我々ロータリアンはロータリー創立の原点が親睦にあったことを思い起して、今一度クラブ内に真の親睦を確立する必要があり、また、職業奉仕の職業倫理高揚に目を向けながら、会員同士や会員以外の人とも差別なく取引を行い、会員の事業の発展に目をむけることが、会員のメリットにつながると思います。そのメリットによって活性化されたクラブライフによって、はじめて</a:t>
            </a:r>
            <a:endParaRPr lang="en-US" altLang="ja-JP"/>
          </a:p>
          <a:p>
            <a:r>
              <a:rPr lang="ja-JP" altLang="en-US"/>
              <a:t>ロータリーの奉仕理念に基づいた奉仕活動の実践をおこない、会員の事業の発展に目を向けていくべきだと思います。。</a:t>
            </a:r>
            <a:endParaRPr lang="en-US" altLang="ja-JP"/>
          </a:p>
          <a:p>
            <a:endParaRPr lang="ja-JP" altLang="en-US"/>
          </a:p>
        </p:txBody>
      </p:sp>
      <p:sp>
        <p:nvSpPr>
          <p:cNvPr id="113668" name="スライド番号プレースホルダ 3">
            <a:extLst>
              <a:ext uri="{FF2B5EF4-FFF2-40B4-BE49-F238E27FC236}">
                <a16:creationId xmlns:a16="http://schemas.microsoft.com/office/drawing/2014/main" id="{1A8D158C-55F2-95EF-27FF-886342E2AF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820DE43B-AD62-4CB7-8F98-883E004E801D}" type="slidenum">
              <a:rPr lang="en-US" altLang="ja-JP"/>
              <a:pPr/>
              <a:t>47</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a:extLst>
              <a:ext uri="{FF2B5EF4-FFF2-40B4-BE49-F238E27FC236}">
                <a16:creationId xmlns:a16="http://schemas.microsoft.com/office/drawing/2014/main" id="{18929BA4-32FC-9475-DF62-C19B301D1C2E}"/>
              </a:ext>
            </a:extLst>
          </p:cNvPr>
          <p:cNvSpPr>
            <a:spLocks noGrp="1" noRot="1" noChangeAspect="1" noTextEdit="1"/>
          </p:cNvSpPr>
          <p:nvPr>
            <p:ph type="sldImg"/>
          </p:nvPr>
        </p:nvSpPr>
        <p:spPr>
          <a:ln/>
        </p:spPr>
      </p:sp>
      <p:sp>
        <p:nvSpPr>
          <p:cNvPr id="77827" name="ノート プレースホルダ 2">
            <a:extLst>
              <a:ext uri="{FF2B5EF4-FFF2-40B4-BE49-F238E27FC236}">
                <a16:creationId xmlns:a16="http://schemas.microsoft.com/office/drawing/2014/main" id="{DFC8DB38-6428-9944-7569-8157DBAD40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シカゴ市ディアボーン街にあるユニティビルのあった土地の前の歩道に</a:t>
            </a:r>
            <a:endParaRPr lang="en-US" altLang="ja-JP"/>
          </a:p>
          <a:p>
            <a:r>
              <a:rPr lang="ja-JP" altLang="en-US"/>
              <a:t>ロータリー１００周年を記念して、シカゴ</a:t>
            </a:r>
            <a:r>
              <a:rPr lang="en-US" altLang="ja-JP"/>
              <a:t>RC</a:t>
            </a:r>
            <a:r>
              <a:rPr lang="ja-JP" altLang="en-US"/>
              <a:t>が銘板を歩道に入れました。</a:t>
            </a:r>
            <a:endParaRPr lang="en-US" altLang="ja-JP"/>
          </a:p>
          <a:p>
            <a:r>
              <a:rPr lang="ja-JP" altLang="en-US"/>
              <a:t>この銘板には１９０５年２月２３日に創立され、</a:t>
            </a:r>
            <a:r>
              <a:rPr lang="en-US" altLang="ja-JP"/>
              <a:t>31600</a:t>
            </a:r>
            <a:r>
              <a:rPr lang="ja-JP" altLang="en-US"/>
              <a:t>クラブの最初のクラブ</a:t>
            </a:r>
            <a:endParaRPr lang="en-US" altLang="ja-JP"/>
          </a:p>
          <a:p>
            <a:r>
              <a:rPr lang="ja-JP" altLang="en-US"/>
              <a:t>として創立されたと書いてありました。その上のほうにはロータリーのモットーが</a:t>
            </a:r>
            <a:endParaRPr lang="en-US" altLang="ja-JP"/>
          </a:p>
          <a:p>
            <a:r>
              <a:rPr lang="ja-JP" altLang="en-US"/>
              <a:t>書かれております。私がガバナーエレクトの時に行って写真を撮ってきました。</a:t>
            </a:r>
            <a:endParaRPr lang="en-US" altLang="ja-JP"/>
          </a:p>
          <a:p>
            <a:endParaRPr lang="ja-JP" altLang="en-US"/>
          </a:p>
        </p:txBody>
      </p:sp>
      <p:sp>
        <p:nvSpPr>
          <p:cNvPr id="77828" name="スライド番号プレースホルダ 3">
            <a:extLst>
              <a:ext uri="{FF2B5EF4-FFF2-40B4-BE49-F238E27FC236}">
                <a16:creationId xmlns:a16="http://schemas.microsoft.com/office/drawing/2014/main" id="{4E904969-C2C8-1AC6-190B-0BABF773AB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F9B299E5-10E6-4CE1-BB17-B2AE595A6EAE}" type="slidenum">
              <a:rPr lang="ja-JP" altLang="en-US"/>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a:extLst>
              <a:ext uri="{FF2B5EF4-FFF2-40B4-BE49-F238E27FC236}">
                <a16:creationId xmlns:a16="http://schemas.microsoft.com/office/drawing/2014/main" id="{86BF509B-B34F-2104-B073-E4D13555FE5A}"/>
              </a:ext>
            </a:extLst>
          </p:cNvPr>
          <p:cNvSpPr>
            <a:spLocks noGrp="1" noRot="1" noChangeAspect="1" noTextEdit="1"/>
          </p:cNvSpPr>
          <p:nvPr>
            <p:ph type="sldImg"/>
          </p:nvPr>
        </p:nvSpPr>
        <p:spPr>
          <a:ln/>
        </p:spPr>
      </p:sp>
      <p:sp>
        <p:nvSpPr>
          <p:cNvPr id="114691" name="ノート プレースホルダー 2">
            <a:extLst>
              <a:ext uri="{FF2B5EF4-FFF2-40B4-BE49-F238E27FC236}">
                <a16:creationId xmlns:a16="http://schemas.microsoft.com/office/drawing/2014/main" id="{3D4FCF57-28B1-FE29-EC14-2FFE7C64DB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識字率向上のための</a:t>
            </a:r>
            <a:r>
              <a:rPr lang="en-US" altLang="ja-JP"/>
              <a:t>CLE</a:t>
            </a:r>
            <a:r>
              <a:rPr lang="ja-JP" altLang="en-US"/>
              <a:t>（語学集中研修）で日本で最初で最後の３</a:t>
            </a:r>
            <a:r>
              <a:rPr lang="en-US" altLang="ja-JP"/>
              <a:t>H</a:t>
            </a:r>
            <a:r>
              <a:rPr lang="ja-JP" altLang="en-US"/>
              <a:t>プログラムとなり、今までに１００万人からのマニラの子ども達が英語力を身につけ読み、書き、話すことができ、就職活動に大いに役立ちました。</a:t>
            </a:r>
            <a:endParaRPr lang="en-US" altLang="ja-JP"/>
          </a:p>
          <a:p>
            <a:r>
              <a:rPr lang="ja-JP" altLang="en-US"/>
              <a:t>この事業は２００２年に始まり、２０１６年まで１４年間もかかりました。補助金は３０万ドルいただきました。あまりにも長いので、３</a:t>
            </a:r>
            <a:r>
              <a:rPr lang="en-US" altLang="ja-JP"/>
              <a:t>H</a:t>
            </a:r>
            <a:r>
              <a:rPr lang="ja-JP" altLang="en-US"/>
              <a:t>は廃止となりました。</a:t>
            </a:r>
          </a:p>
        </p:txBody>
      </p:sp>
      <p:sp>
        <p:nvSpPr>
          <p:cNvPr id="114692" name="スライド番号プレースホルダー 3">
            <a:extLst>
              <a:ext uri="{FF2B5EF4-FFF2-40B4-BE49-F238E27FC236}">
                <a16:creationId xmlns:a16="http://schemas.microsoft.com/office/drawing/2014/main" id="{22E0CFB0-8B81-2A0E-52D6-66F34F7342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464BE944-2A59-4426-8445-17B8BFD3A37E}" type="slidenum">
              <a:rPr lang="ja-JP" altLang="en-US">
                <a:solidFill>
                  <a:srgbClr val="000000"/>
                </a:solidFill>
                <a:latin typeface="Calibri" panose="020F0502020204030204" pitchFamily="34" charset="0"/>
              </a:rPr>
              <a:pPr eaLnBrk="1" hangingPunct="1"/>
              <a:t>48</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C05A8E7F-5A94-F7D6-7BBE-F4AB0D72CBDF}"/>
              </a:ext>
            </a:extLst>
          </p:cNvPr>
          <p:cNvSpPr>
            <a:spLocks noGrp="1" noRot="1" noChangeAspect="1" noTextEdit="1"/>
          </p:cNvSpPr>
          <p:nvPr>
            <p:ph type="sldImg"/>
          </p:nvPr>
        </p:nvSpPr>
        <p:spPr>
          <a:ln/>
        </p:spPr>
      </p:sp>
      <p:sp>
        <p:nvSpPr>
          <p:cNvPr id="115715" name="ノート プレースホルダー 2">
            <a:extLst>
              <a:ext uri="{FF2B5EF4-FFF2-40B4-BE49-F238E27FC236}">
                <a16:creationId xmlns:a16="http://schemas.microsoft.com/office/drawing/2014/main" id="{6EA882DF-E914-3A6D-99AA-691159C52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Northbay Blvd. North  Elementary School</a:t>
            </a:r>
          </a:p>
        </p:txBody>
      </p:sp>
      <p:sp>
        <p:nvSpPr>
          <p:cNvPr id="115716" name="スライド番号プレースホルダー 3">
            <a:extLst>
              <a:ext uri="{FF2B5EF4-FFF2-40B4-BE49-F238E27FC236}">
                <a16:creationId xmlns:a16="http://schemas.microsoft.com/office/drawing/2014/main" id="{B43E36E8-BD6B-4349-768C-6F58CF764B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0DE6A49B-E78F-47B2-BC7C-10DA5356C5B0}" type="slidenum">
              <a:rPr lang="ja-JP" altLang="en-US">
                <a:solidFill>
                  <a:srgbClr val="000000"/>
                </a:solidFill>
                <a:latin typeface="Calibri" panose="020F0502020204030204" pitchFamily="34" charset="0"/>
              </a:rPr>
              <a:pPr eaLnBrk="1" hangingPunct="1"/>
              <a:t>49</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a:extLst>
              <a:ext uri="{FF2B5EF4-FFF2-40B4-BE49-F238E27FC236}">
                <a16:creationId xmlns:a16="http://schemas.microsoft.com/office/drawing/2014/main" id="{35F9A8D4-0986-8ED5-51FF-44C9E68C4C46}"/>
              </a:ext>
            </a:extLst>
          </p:cNvPr>
          <p:cNvSpPr>
            <a:spLocks noGrp="1" noRot="1" noChangeAspect="1" noTextEdit="1"/>
          </p:cNvSpPr>
          <p:nvPr>
            <p:ph type="sldImg"/>
          </p:nvPr>
        </p:nvSpPr>
        <p:spPr>
          <a:ln/>
        </p:spPr>
      </p:sp>
      <p:sp>
        <p:nvSpPr>
          <p:cNvPr id="116739" name="ノート プレースホルダー 2">
            <a:extLst>
              <a:ext uri="{FF2B5EF4-FFF2-40B4-BE49-F238E27FC236}">
                <a16:creationId xmlns:a16="http://schemas.microsoft.com/office/drawing/2014/main" id="{AC26BF93-FB00-C906-9003-52D5F956E6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左から大島秀夫さん、森田道太郎さん、田中毅さん、石井良昌、その後ろが宮本はじむさん、黄色のシャツの東昭二さんの</a:t>
            </a:r>
            <a:r>
              <a:rPr lang="en-US" altLang="ja-JP"/>
              <a:t>CLE</a:t>
            </a:r>
          </a:p>
          <a:p>
            <a:r>
              <a:rPr lang="ja-JP" altLang="en-US"/>
              <a:t>の６人の視察メンバーです。私の右となりの女性は教育長さんです。</a:t>
            </a:r>
            <a:endParaRPr lang="en-US" altLang="ja-JP"/>
          </a:p>
          <a:p>
            <a:endParaRPr lang="en-US" altLang="ja-JP"/>
          </a:p>
          <a:p>
            <a:endParaRPr lang="en-US" altLang="ja-JP"/>
          </a:p>
          <a:p>
            <a:endParaRPr lang="en-US" altLang="ja-JP"/>
          </a:p>
        </p:txBody>
      </p:sp>
      <p:sp>
        <p:nvSpPr>
          <p:cNvPr id="116740" name="スライド番号プレースホルダー 3">
            <a:extLst>
              <a:ext uri="{FF2B5EF4-FFF2-40B4-BE49-F238E27FC236}">
                <a16:creationId xmlns:a16="http://schemas.microsoft.com/office/drawing/2014/main" id="{4985675C-D52D-D1EB-6682-4660194BE1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93FFD655-1EE3-482B-A66B-74F5EED259B1}" type="slidenum">
              <a:rPr lang="ja-JP" altLang="en-US">
                <a:solidFill>
                  <a:srgbClr val="000000"/>
                </a:solidFill>
                <a:latin typeface="Calibri" panose="020F0502020204030204" pitchFamily="34" charset="0"/>
              </a:rPr>
              <a:pPr eaLnBrk="1" hangingPunct="1"/>
              <a:t>50</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B6AAC278-7D6E-A78F-B260-C7755C373D84}"/>
              </a:ext>
            </a:extLst>
          </p:cNvPr>
          <p:cNvSpPr>
            <a:spLocks noGrp="1" noRot="1" noChangeAspect="1" noTextEdit="1"/>
          </p:cNvSpPr>
          <p:nvPr>
            <p:ph type="sldImg"/>
          </p:nvPr>
        </p:nvSpPr>
        <p:spPr>
          <a:ln/>
        </p:spPr>
      </p:sp>
      <p:sp>
        <p:nvSpPr>
          <p:cNvPr id="117763" name="ノート プレースホルダー 2">
            <a:extLst>
              <a:ext uri="{FF2B5EF4-FFF2-40B4-BE49-F238E27FC236}">
                <a16:creationId xmlns:a16="http://schemas.microsoft.com/office/drawing/2014/main" id="{DADFE00B-9202-652D-1840-41F7B4BC1F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この場所はフィリピンの文部省の中の会議室です。ここで、</a:t>
            </a:r>
            <a:r>
              <a:rPr lang="en-US" altLang="ja-JP"/>
              <a:t>CLE</a:t>
            </a:r>
            <a:r>
              <a:rPr lang="ja-JP" altLang="en-US"/>
              <a:t>の語学集中研修をラプス文部大臣にフィリピン全土にカリキュラムを組んで英語教育</a:t>
            </a:r>
            <a:endParaRPr lang="en-US" altLang="ja-JP"/>
          </a:p>
          <a:p>
            <a:r>
              <a:rPr lang="ja-JP" altLang="en-US"/>
              <a:t>に</a:t>
            </a:r>
            <a:r>
              <a:rPr lang="en-US" altLang="ja-JP"/>
              <a:t>CLE</a:t>
            </a:r>
            <a:r>
              <a:rPr lang="ja-JP" altLang="en-US"/>
              <a:t>を広めてくださいとお願いをしました。小学生から母国語であるタガログ語だけでなく、英語教育に力を入れ就職活動に役立つこの</a:t>
            </a:r>
            <a:r>
              <a:rPr lang="en-US" altLang="ja-JP"/>
              <a:t>CLE</a:t>
            </a:r>
            <a:r>
              <a:rPr lang="ja-JP" altLang="en-US"/>
              <a:t>の</a:t>
            </a:r>
            <a:endParaRPr lang="en-US" altLang="ja-JP"/>
          </a:p>
          <a:p>
            <a:r>
              <a:rPr lang="ja-JP" altLang="en-US"/>
              <a:t>研修に力を入れてほしいとすぴーちを行いました。私の知る限りでは５０万人のこどもたちが習ってましたが、いまではすでに１００万人は超えていると</a:t>
            </a:r>
            <a:endParaRPr lang="en-US" altLang="ja-JP"/>
          </a:p>
          <a:p>
            <a:r>
              <a:rPr lang="ja-JP" altLang="en-US"/>
              <a:t>思います。</a:t>
            </a:r>
          </a:p>
        </p:txBody>
      </p:sp>
      <p:sp>
        <p:nvSpPr>
          <p:cNvPr id="117764" name="スライド番号プレースホルダー 3">
            <a:extLst>
              <a:ext uri="{FF2B5EF4-FFF2-40B4-BE49-F238E27FC236}">
                <a16:creationId xmlns:a16="http://schemas.microsoft.com/office/drawing/2014/main" id="{23C442E9-F149-169D-6C61-F945806903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85CC8446-4BA5-41D1-B9CC-815B6BA2F659}" type="slidenum">
              <a:rPr lang="ja-JP" altLang="en-US"/>
              <a:pPr/>
              <a:t>51</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a:extLst>
              <a:ext uri="{FF2B5EF4-FFF2-40B4-BE49-F238E27FC236}">
                <a16:creationId xmlns:a16="http://schemas.microsoft.com/office/drawing/2014/main" id="{5FA4BBD7-8552-7C76-E15B-0018567F6A35}"/>
              </a:ext>
            </a:extLst>
          </p:cNvPr>
          <p:cNvSpPr>
            <a:spLocks noGrp="1" noRot="1" noChangeAspect="1" noTextEdit="1"/>
          </p:cNvSpPr>
          <p:nvPr>
            <p:ph type="sldImg"/>
          </p:nvPr>
        </p:nvSpPr>
        <p:spPr>
          <a:ln/>
        </p:spPr>
      </p:sp>
      <p:sp>
        <p:nvSpPr>
          <p:cNvPr id="118787" name="ノート プレースホルダー 2">
            <a:extLst>
              <a:ext uri="{FF2B5EF4-FFF2-40B4-BE49-F238E27FC236}">
                <a16:creationId xmlns:a16="http://schemas.microsoft.com/office/drawing/2014/main" id="{2A1EE8A8-2DBA-6A48-DC90-9BBE625F21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8788" name="スライド番号プレースホルダー 3">
            <a:extLst>
              <a:ext uri="{FF2B5EF4-FFF2-40B4-BE49-F238E27FC236}">
                <a16:creationId xmlns:a16="http://schemas.microsoft.com/office/drawing/2014/main" id="{B4AC15E0-1A42-76D0-9864-2A3D4E00E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A1F8D29C-3609-405E-9179-E0E49937E3D5}" type="slidenum">
              <a:rPr lang="ja-JP" altLang="en-US"/>
              <a:pPr/>
              <a:t>52</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9D55BC9F-9081-C92B-A0DD-0DB8CB23B722}"/>
              </a:ext>
            </a:extLst>
          </p:cNvPr>
          <p:cNvSpPr>
            <a:spLocks noGrp="1" noRot="1" noChangeAspect="1" noTextEdit="1"/>
          </p:cNvSpPr>
          <p:nvPr>
            <p:ph type="sldImg"/>
          </p:nvPr>
        </p:nvSpPr>
        <p:spPr>
          <a:ln/>
        </p:spPr>
      </p:sp>
      <p:sp>
        <p:nvSpPr>
          <p:cNvPr id="119811" name="ノート プレースホルダー 2">
            <a:extLst>
              <a:ext uri="{FF2B5EF4-FFF2-40B4-BE49-F238E27FC236}">
                <a16:creationId xmlns:a16="http://schemas.microsoft.com/office/drawing/2014/main" id="{61093B74-2CE8-CAED-0603-4A321867D2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この時の参加者は右から私の次に講演されます友人の矢野むねよし</a:t>
            </a:r>
            <a:r>
              <a:rPr lang="en-US" altLang="ja-JP"/>
              <a:t>PDG</a:t>
            </a:r>
            <a:r>
              <a:rPr lang="ja-JP" altLang="en-US"/>
              <a:t>、尼崎西</a:t>
            </a:r>
            <a:r>
              <a:rPr lang="en-US" altLang="ja-JP"/>
              <a:t>RC</a:t>
            </a:r>
            <a:r>
              <a:rPr lang="ja-JP" altLang="en-US"/>
              <a:t>の中島貴美子会長、、マンダルヨン</a:t>
            </a:r>
            <a:r>
              <a:rPr lang="en-US" altLang="ja-JP"/>
              <a:t>RC</a:t>
            </a:r>
            <a:r>
              <a:rPr lang="ja-JP" altLang="en-US"/>
              <a:t>のパストガバナーのトニー・ピュアットさん、この方はフィリピンの</a:t>
            </a:r>
            <a:r>
              <a:rPr lang="en-US" altLang="ja-JP"/>
              <a:t>CLE</a:t>
            </a:r>
            <a:r>
              <a:rPr lang="ja-JP" altLang="en-US"/>
              <a:t>委員長で、日本の委員長は私でした。</a:t>
            </a:r>
            <a:endParaRPr lang="en-US" altLang="ja-JP"/>
          </a:p>
          <a:p>
            <a:r>
              <a:rPr lang="ja-JP" altLang="en-US"/>
              <a:t>そして私、　石井良昌、わたしの左は尼崎西</a:t>
            </a:r>
            <a:r>
              <a:rPr lang="en-US" altLang="ja-JP"/>
              <a:t>RC</a:t>
            </a:r>
            <a:r>
              <a:rPr lang="ja-JP" altLang="en-US"/>
              <a:t>副会長の中尾信彦さん、医師で宝塚武庫川</a:t>
            </a:r>
            <a:r>
              <a:rPr lang="en-US" altLang="ja-JP"/>
              <a:t>RC</a:t>
            </a:r>
            <a:r>
              <a:rPr lang="ja-JP" altLang="en-US"/>
              <a:t>の水谷重康さんの５人が</a:t>
            </a:r>
            <a:endParaRPr lang="en-US" altLang="ja-JP"/>
          </a:p>
          <a:p>
            <a:r>
              <a:rPr lang="en-US" altLang="ja-JP"/>
              <a:t>GG</a:t>
            </a:r>
            <a:r>
              <a:rPr lang="ja-JP" altLang="en-US"/>
              <a:t>のプロジェクト視察でマニラに行きました。あとの方はフィリピンの３８００地区の皆さん。２０１６年１０月７日</a:t>
            </a:r>
          </a:p>
        </p:txBody>
      </p:sp>
      <p:sp>
        <p:nvSpPr>
          <p:cNvPr id="119812" name="スライド番号プレースホルダー 3">
            <a:extLst>
              <a:ext uri="{FF2B5EF4-FFF2-40B4-BE49-F238E27FC236}">
                <a16:creationId xmlns:a16="http://schemas.microsoft.com/office/drawing/2014/main" id="{B08D4252-E545-05AB-F6DD-9762F2FEE6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749EEA78-A25B-4958-93EF-404BC398075A}" type="slidenum">
              <a:rPr lang="ja-JP" altLang="en-US">
                <a:solidFill>
                  <a:srgbClr val="000000"/>
                </a:solidFill>
                <a:latin typeface="Calibri" panose="020F0502020204030204" pitchFamily="34" charset="0"/>
              </a:rPr>
              <a:pPr eaLnBrk="1" hangingPunct="1"/>
              <a:t>53</a:t>
            </a:fld>
            <a:endParaRPr lang="ja-JP" altLang="en-US">
              <a:solidFill>
                <a:srgbClr val="000000"/>
              </a:solidFill>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a:extLst>
              <a:ext uri="{FF2B5EF4-FFF2-40B4-BE49-F238E27FC236}">
                <a16:creationId xmlns:a16="http://schemas.microsoft.com/office/drawing/2014/main" id="{53271B30-D14B-5330-3840-19E81DA3EA6C}"/>
              </a:ext>
            </a:extLst>
          </p:cNvPr>
          <p:cNvSpPr>
            <a:spLocks noGrp="1" noRot="1" noChangeAspect="1" noTextEdit="1"/>
          </p:cNvSpPr>
          <p:nvPr>
            <p:ph type="sldImg"/>
          </p:nvPr>
        </p:nvSpPr>
        <p:spPr>
          <a:ln/>
        </p:spPr>
      </p:sp>
      <p:sp>
        <p:nvSpPr>
          <p:cNvPr id="120835" name="ノート プレースホルダー 2">
            <a:extLst>
              <a:ext uri="{FF2B5EF4-FFF2-40B4-BE49-F238E27FC236}">
                <a16:creationId xmlns:a16="http://schemas.microsoft.com/office/drawing/2014/main" id="{B15BA1D4-CDC0-CAEC-3B42-CCCCACBE28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p>
          <a:p>
            <a:r>
              <a:rPr lang="ja-JP" altLang="en-US"/>
              <a:t>おそらく同じクラブで３人も生存している超我の奉仕賞を受賞したクラブはほかにないと思います。</a:t>
            </a:r>
            <a:endParaRPr lang="en-US" altLang="ja-JP"/>
          </a:p>
        </p:txBody>
      </p:sp>
      <p:sp>
        <p:nvSpPr>
          <p:cNvPr id="120836" name="スライド番号プレースホルダー 3">
            <a:extLst>
              <a:ext uri="{FF2B5EF4-FFF2-40B4-BE49-F238E27FC236}">
                <a16:creationId xmlns:a16="http://schemas.microsoft.com/office/drawing/2014/main" id="{142AE337-03EF-84C8-01D4-3917915AF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DE69C8E6-FD80-451C-9FF0-6C42FE5975E5}" type="slidenum">
              <a:rPr lang="ja-JP" altLang="en-US">
                <a:latin typeface="Calibri" panose="020F0502020204030204" pitchFamily="34" charset="0"/>
              </a:rPr>
              <a:pPr/>
              <a:t>54</a:t>
            </a:fld>
            <a:endParaRPr lang="ja-JP"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387B891-5A73-DF03-EBD1-58D39DC42C91}"/>
              </a:ext>
            </a:extLst>
          </p:cNvPr>
          <p:cNvSpPr>
            <a:spLocks noGrp="1" noRot="1" noChangeAspect="1" noTextEdit="1"/>
          </p:cNvSpPr>
          <p:nvPr>
            <p:ph type="sldImg"/>
          </p:nvPr>
        </p:nvSpPr>
        <p:spPr>
          <a:ln/>
        </p:spPr>
      </p:sp>
      <p:sp>
        <p:nvSpPr>
          <p:cNvPr id="121859" name="ノート プレースホルダー 2">
            <a:extLst>
              <a:ext uri="{FF2B5EF4-FFF2-40B4-BE49-F238E27FC236}">
                <a16:creationId xmlns:a16="http://schemas.microsoft.com/office/drawing/2014/main" id="{D801236E-E4BA-AB78-1F14-F451F4CA62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①の一業種一会員制度はロータリーに入って一番誇りにしていたと思います。　　②の出席に関しては１年を通じて休んだところを年間を通じて出席補填できるという緩和措置が</a:t>
            </a:r>
            <a:endParaRPr lang="en-US" altLang="ja-JP"/>
          </a:p>
          <a:p>
            <a:r>
              <a:rPr lang="ja-JP" altLang="en-US"/>
              <a:t>　なぜそうしないといけないのか？疑問が残ります。　　③</a:t>
            </a:r>
            <a:r>
              <a:rPr lang="en-US" altLang="ja-JP"/>
              <a:t>RI</a:t>
            </a:r>
            <a:r>
              <a:rPr lang="ja-JP" altLang="en-US"/>
              <a:t>はロータリー以外の奉仕団体であるライオンズクラブやソロプチやキワニスクラブなどのボランティア団体のトップを</a:t>
            </a:r>
            <a:r>
              <a:rPr lang="en-US" altLang="ja-JP"/>
              <a:t>RI</a:t>
            </a:r>
            <a:r>
              <a:rPr lang="ja-JP" altLang="en-US"/>
              <a:t>はめざしている。</a:t>
            </a:r>
            <a:endParaRPr lang="en-US" altLang="ja-JP"/>
          </a:p>
          <a:p>
            <a:r>
              <a:rPr lang="ja-JP" altLang="en-US"/>
              <a:t>④　色いろな新入会員の制限を取り払い、かなり無理して会員増強をはかっている。特にローターアクト会員の増強に力をいれているように感じます。</a:t>
            </a:r>
            <a:endParaRPr lang="en-US" altLang="ja-JP"/>
          </a:p>
          <a:p>
            <a:r>
              <a:rPr lang="ja-JP" altLang="en-US"/>
              <a:t>このあと矢野パストガバナーから「変化するロータリー」の講演でもお話があると思います。</a:t>
            </a:r>
          </a:p>
        </p:txBody>
      </p:sp>
      <p:sp>
        <p:nvSpPr>
          <p:cNvPr id="121860" name="スライド番号プレースホルダー 3">
            <a:extLst>
              <a:ext uri="{FF2B5EF4-FFF2-40B4-BE49-F238E27FC236}">
                <a16:creationId xmlns:a16="http://schemas.microsoft.com/office/drawing/2014/main" id="{4A77C3C3-438F-7B5F-B901-D543135A06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3F7F06E0-A965-4E48-9F0C-CD8F97B4D6D7}" type="slidenum">
              <a:rPr lang="ja-JP" altLang="en-US"/>
              <a:pPr/>
              <a:t>55</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a:extLst>
              <a:ext uri="{FF2B5EF4-FFF2-40B4-BE49-F238E27FC236}">
                <a16:creationId xmlns:a16="http://schemas.microsoft.com/office/drawing/2014/main" id="{20E20E35-D76F-B16E-4636-0B8109FD0FF8}"/>
              </a:ext>
            </a:extLst>
          </p:cNvPr>
          <p:cNvSpPr>
            <a:spLocks noGrp="1" noRot="1" noChangeAspect="1" noTextEdit="1"/>
          </p:cNvSpPr>
          <p:nvPr>
            <p:ph type="sldImg"/>
          </p:nvPr>
        </p:nvSpPr>
        <p:spPr>
          <a:ln/>
        </p:spPr>
      </p:sp>
      <p:sp>
        <p:nvSpPr>
          <p:cNvPr id="122883" name="ノート プレースホルダー 2">
            <a:extLst>
              <a:ext uri="{FF2B5EF4-FFF2-40B4-BE49-F238E27FC236}">
                <a16:creationId xmlns:a16="http://schemas.microsoft.com/office/drawing/2014/main" id="{4DB6D474-0145-F9E8-0B6B-21A562C915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我々ロータリアンはロータリーの親善大使としての自覚と責任を持ち、自分自身を磨き、奉仕の理想という奉仕の理念を忘れずに、</a:t>
            </a:r>
            <a:endParaRPr lang="en-US" altLang="ja-JP"/>
          </a:p>
          <a:p>
            <a:r>
              <a:rPr lang="ja-JP" altLang="en-US"/>
              <a:t>人に対する思いやりと、世の中のお役に立つ人を目指して頑張りましよう。</a:t>
            </a:r>
          </a:p>
        </p:txBody>
      </p:sp>
      <p:sp>
        <p:nvSpPr>
          <p:cNvPr id="122884" name="スライド番号プレースホルダー 3">
            <a:extLst>
              <a:ext uri="{FF2B5EF4-FFF2-40B4-BE49-F238E27FC236}">
                <a16:creationId xmlns:a16="http://schemas.microsoft.com/office/drawing/2014/main" id="{77382060-3111-0336-41C8-9962B3DB0A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AD4C3743-9764-4E27-9718-2474A3D713EF}" type="slidenum">
              <a:rPr lang="ja-JP" altLang="en-US"/>
              <a:pPr/>
              <a:t>56</a:t>
            </a:fld>
            <a:endParaRPr lang="en-US" altLang="ja-JP"/>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a:extLst>
              <a:ext uri="{FF2B5EF4-FFF2-40B4-BE49-F238E27FC236}">
                <a16:creationId xmlns:a16="http://schemas.microsoft.com/office/drawing/2014/main" id="{5A18B2CB-4926-5573-35B4-84A8F240D6A7}"/>
              </a:ext>
            </a:extLst>
          </p:cNvPr>
          <p:cNvSpPr>
            <a:spLocks noGrp="1" noRot="1" noChangeAspect="1" noTextEdit="1"/>
          </p:cNvSpPr>
          <p:nvPr>
            <p:ph type="sldImg"/>
          </p:nvPr>
        </p:nvSpPr>
        <p:spPr>
          <a:ln/>
        </p:spPr>
      </p:sp>
      <p:sp>
        <p:nvSpPr>
          <p:cNvPr id="123907" name="ノート プレースホルダ 2">
            <a:extLst>
              <a:ext uri="{FF2B5EF4-FFF2-40B4-BE49-F238E27FC236}">
                <a16:creationId xmlns:a16="http://schemas.microsoft.com/office/drawing/2014/main" id="{B47A0371-AB11-87A7-A0DD-E92F2DE2B7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3908" name="スライド番号プレースホルダ 3">
            <a:extLst>
              <a:ext uri="{FF2B5EF4-FFF2-40B4-BE49-F238E27FC236}">
                <a16:creationId xmlns:a16="http://schemas.microsoft.com/office/drawing/2014/main" id="{74EB2C91-29A3-7D44-2697-C95153D71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6CB8EF80-4BC2-41A6-A330-1764D40BDEE9}" type="slidenum">
              <a:rPr lang="ja-JP" altLang="en-US"/>
              <a:pPr/>
              <a:t>57</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8EA74A3B-4C75-EF97-04CC-BCC2193193F1}"/>
              </a:ext>
            </a:extLst>
          </p:cNvPr>
          <p:cNvSpPr>
            <a:spLocks noGrp="1" noRot="1" noChangeAspect="1" noTextEdit="1"/>
          </p:cNvSpPr>
          <p:nvPr>
            <p:ph type="sldImg"/>
          </p:nvPr>
        </p:nvSpPr>
        <p:spPr>
          <a:ln/>
        </p:spPr>
      </p:sp>
      <p:sp>
        <p:nvSpPr>
          <p:cNvPr id="78851" name="ノート プレースホルダー 2">
            <a:extLst>
              <a:ext uri="{FF2B5EF4-FFF2-40B4-BE49-F238E27FC236}">
                <a16:creationId xmlns:a16="http://schemas.microsoft.com/office/drawing/2014/main" id="{AC541BE3-29F0-B074-159D-50E1D20186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シカゴにあるマウントホープという墓地に行き、ポールハリスのお墓を見て、拝んできました。</a:t>
            </a:r>
          </a:p>
        </p:txBody>
      </p:sp>
      <p:sp>
        <p:nvSpPr>
          <p:cNvPr id="78852" name="スライド番号プレースホルダー 3">
            <a:extLst>
              <a:ext uri="{FF2B5EF4-FFF2-40B4-BE49-F238E27FC236}">
                <a16:creationId xmlns:a16="http://schemas.microsoft.com/office/drawing/2014/main" id="{594FB898-B016-0AEC-E231-471446A6E2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C674A01F-B521-41E2-A86F-6F25718E7B0A}" type="slidenum">
              <a:rPr lang="ja-JP" altLang="en-US"/>
              <a:pPr/>
              <a:t>6</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a:extLst>
              <a:ext uri="{FF2B5EF4-FFF2-40B4-BE49-F238E27FC236}">
                <a16:creationId xmlns:a16="http://schemas.microsoft.com/office/drawing/2014/main" id="{2E8D72F6-87F7-362D-C92C-C7794D97B747}"/>
              </a:ext>
            </a:extLst>
          </p:cNvPr>
          <p:cNvSpPr>
            <a:spLocks noGrp="1" noRot="1" noChangeAspect="1" noTextEdit="1"/>
          </p:cNvSpPr>
          <p:nvPr>
            <p:ph type="sldImg"/>
          </p:nvPr>
        </p:nvSpPr>
        <p:spPr>
          <a:ln/>
        </p:spPr>
      </p:sp>
      <p:sp>
        <p:nvSpPr>
          <p:cNvPr id="79875" name="ノート プレースホルダ 2">
            <a:extLst>
              <a:ext uri="{FF2B5EF4-FFF2-40B4-BE49-F238E27FC236}">
                <a16:creationId xmlns:a16="http://schemas.microsoft.com/office/drawing/2014/main" id="{C3528549-AC53-2AEC-5E7B-52BF906D0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エバンストンはイリノイ州にあり、シカゴのすぐ北側でミシガン湖の西岸に</a:t>
            </a:r>
            <a:endParaRPr lang="en-US" altLang="ja-JP"/>
          </a:p>
          <a:p>
            <a:r>
              <a:rPr lang="ja-JP" altLang="en-US"/>
              <a:t>位置します。</a:t>
            </a:r>
            <a:r>
              <a:rPr lang="en-US" altLang="ja-JP"/>
              <a:t>RI</a:t>
            </a:r>
            <a:r>
              <a:rPr lang="ja-JP" altLang="en-US"/>
              <a:t>の玄関前です。</a:t>
            </a:r>
          </a:p>
        </p:txBody>
      </p:sp>
      <p:sp>
        <p:nvSpPr>
          <p:cNvPr id="79876" name="スライド番号プレースホルダ 3">
            <a:extLst>
              <a:ext uri="{FF2B5EF4-FFF2-40B4-BE49-F238E27FC236}">
                <a16:creationId xmlns:a16="http://schemas.microsoft.com/office/drawing/2014/main" id="{CE09D167-912C-CB40-3E63-ED8300F44B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7C524930-4D85-4871-861B-611211E59F9C}" type="slidenum">
              <a:rPr lang="ja-JP" altLang="en-US"/>
              <a:pPr/>
              <a:t>9</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F4CBE706-6072-9406-8235-44A980C43C47}"/>
              </a:ext>
            </a:extLst>
          </p:cNvPr>
          <p:cNvSpPr>
            <a:spLocks noGrp="1" noRot="1" noChangeAspect="1" noTextEdit="1"/>
          </p:cNvSpPr>
          <p:nvPr>
            <p:ph type="sldImg"/>
          </p:nvPr>
        </p:nvSpPr>
        <p:spPr>
          <a:ln/>
        </p:spPr>
      </p:sp>
      <p:sp>
        <p:nvSpPr>
          <p:cNvPr id="80899" name="ノート プレースホルダー 2">
            <a:extLst>
              <a:ext uri="{FF2B5EF4-FFF2-40B4-BE49-F238E27FC236}">
                <a16:creationId xmlns:a16="http://schemas.microsoft.com/office/drawing/2014/main" id="{2F390652-9CEE-ED1A-CBDA-767826A093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国際ロータリーの本部の中です。</a:t>
            </a:r>
          </a:p>
        </p:txBody>
      </p:sp>
      <p:sp>
        <p:nvSpPr>
          <p:cNvPr id="80900" name="スライド番号プレースホルダー 3">
            <a:extLst>
              <a:ext uri="{FF2B5EF4-FFF2-40B4-BE49-F238E27FC236}">
                <a16:creationId xmlns:a16="http://schemas.microsoft.com/office/drawing/2014/main" id="{66ED3D7F-B597-DC0B-3942-3BB4C8836F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D746A1FA-8B8B-4B66-BCAA-B5BFB69EB739}" type="slidenum">
              <a:rPr lang="ja-JP" altLang="en-US"/>
              <a:pPr/>
              <a:t>10</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B2BBDD47-1D18-AF54-6605-5556B724A6A5}"/>
              </a:ext>
            </a:extLst>
          </p:cNvPr>
          <p:cNvSpPr>
            <a:spLocks noGrp="1" noRot="1" noChangeAspect="1" noTextEdit="1"/>
          </p:cNvSpPr>
          <p:nvPr>
            <p:ph type="sldImg"/>
          </p:nvPr>
        </p:nvSpPr>
        <p:spPr>
          <a:ln/>
        </p:spPr>
      </p:sp>
      <p:sp>
        <p:nvSpPr>
          <p:cNvPr id="81923" name="ノート プレースホルダー 2">
            <a:extLst>
              <a:ext uri="{FF2B5EF4-FFF2-40B4-BE49-F238E27FC236}">
                <a16:creationId xmlns:a16="http://schemas.microsoft.com/office/drawing/2014/main" id="{2F6F910F-7975-506F-78C8-6D86BD4245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私の考えるロータリーの３賢人です。</a:t>
            </a:r>
          </a:p>
        </p:txBody>
      </p:sp>
      <p:sp>
        <p:nvSpPr>
          <p:cNvPr id="81924" name="スライド番号プレースホルダー 3">
            <a:extLst>
              <a:ext uri="{FF2B5EF4-FFF2-40B4-BE49-F238E27FC236}">
                <a16:creationId xmlns:a16="http://schemas.microsoft.com/office/drawing/2014/main" id="{B9B105A6-35B0-6E06-678B-B6F125A8F0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F404BEF5-A500-45FF-A720-0344DB76FB3A}" type="slidenum">
              <a:rPr lang="ja-JP" altLang="en-US"/>
              <a:pPr/>
              <a:t>12</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20DBEE9F-C55A-A561-8C51-12241AA4BA84}"/>
              </a:ext>
            </a:extLst>
          </p:cNvPr>
          <p:cNvSpPr>
            <a:spLocks noGrp="1" noRot="1" noChangeAspect="1" noTextEdit="1"/>
          </p:cNvSpPr>
          <p:nvPr>
            <p:ph type="sldImg"/>
          </p:nvPr>
        </p:nvSpPr>
        <p:spPr>
          <a:ln/>
        </p:spPr>
      </p:sp>
      <p:sp>
        <p:nvSpPr>
          <p:cNvPr id="82947" name="ノート プレースホルダー 2">
            <a:extLst>
              <a:ext uri="{FF2B5EF4-FFF2-40B4-BE49-F238E27FC236}">
                <a16:creationId xmlns:a16="http://schemas.microsoft.com/office/drawing/2014/main" id="{72F4BA64-6A5F-EC4F-458C-BB81CF7B2A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ロータリーの創始者</a:t>
            </a:r>
          </a:p>
        </p:txBody>
      </p:sp>
      <p:sp>
        <p:nvSpPr>
          <p:cNvPr id="82948" name="スライド番号プレースホルダー 3">
            <a:extLst>
              <a:ext uri="{FF2B5EF4-FFF2-40B4-BE49-F238E27FC236}">
                <a16:creationId xmlns:a16="http://schemas.microsoft.com/office/drawing/2014/main" id="{8720B2E6-56EF-2044-E08F-D79B3F2342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DBD414FA-11B1-44E7-96B7-3CE2DDDD5447}" type="slidenum">
              <a:rPr lang="ja-JP" altLang="en-US"/>
              <a:pPr/>
              <a:t>13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A566EB26-F0F6-3352-7F0C-2A3E43BBC2CC}"/>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ja-JP" altLang="en-US"/>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ja-JP" altLang="en-US"/>
              <a:t>マスタ タイトルの書式設定</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3" name="Rectangle 5">
            <a:extLst>
              <a:ext uri="{FF2B5EF4-FFF2-40B4-BE49-F238E27FC236}">
                <a16:creationId xmlns:a16="http://schemas.microsoft.com/office/drawing/2014/main" id="{9F382F55-E1A3-1F45-D067-A5CAEB696D37}"/>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A9735A66-8789-00FB-43DC-78F605CBEA43}"/>
              </a:ext>
            </a:extLst>
          </p:cNvPr>
          <p:cNvSpPr>
            <a:spLocks noGrp="1" noChangeArrowheads="1"/>
          </p:cNvSpPr>
          <p:nvPr>
            <p:ph type="sldNum" sz="quarter" idx="11"/>
          </p:nvPr>
        </p:nvSpPr>
        <p:spPr/>
        <p:txBody>
          <a:bodyPr/>
          <a:lstStyle>
            <a:lvl1pPr>
              <a:defRPr/>
            </a:lvl1pPr>
          </a:lstStyle>
          <a:p>
            <a:fld id="{AC699E97-DE83-4954-B423-5241D82A470F}" type="slidenum">
              <a:rPr lang="en-US" altLang="ja-JP"/>
              <a:pPr/>
              <a:t>‹#›</a:t>
            </a:fld>
            <a:endParaRPr lang="en-US" altLang="ja-JP"/>
          </a:p>
        </p:txBody>
      </p:sp>
      <p:sp>
        <p:nvSpPr>
          <p:cNvPr id="5" name="Rectangle 7">
            <a:extLst>
              <a:ext uri="{FF2B5EF4-FFF2-40B4-BE49-F238E27FC236}">
                <a16:creationId xmlns:a16="http://schemas.microsoft.com/office/drawing/2014/main" id="{925B173E-8623-7E65-AD84-ADA79C65D298}"/>
              </a:ext>
            </a:extLst>
          </p:cNvPr>
          <p:cNvSpPr>
            <a:spLocks noGrp="1" noChangeArrowheads="1"/>
          </p:cNvSpPr>
          <p:nvPr>
            <p:ph type="dt"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7772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487325C-7207-B482-2F99-950C8652EFA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B3E9A8B-D6E8-E083-CFC6-F4188A23C96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B41FCB2-4D96-8FD7-F7E2-8D58D94BDE75}"/>
              </a:ext>
            </a:extLst>
          </p:cNvPr>
          <p:cNvSpPr>
            <a:spLocks noGrp="1" noChangeArrowheads="1"/>
          </p:cNvSpPr>
          <p:nvPr>
            <p:ph type="sldNum" sz="quarter" idx="12"/>
          </p:nvPr>
        </p:nvSpPr>
        <p:spPr>
          <a:ln/>
        </p:spPr>
        <p:txBody>
          <a:bodyPr/>
          <a:lstStyle>
            <a:lvl1pPr>
              <a:defRPr/>
            </a:lvl1pPr>
          </a:lstStyle>
          <a:p>
            <a:fld id="{84893AAC-7DAE-4CC2-8DE0-05B3F677A0FF}" type="slidenum">
              <a:rPr lang="en-US" altLang="ja-JP"/>
              <a:pPr/>
              <a:t>‹#›</a:t>
            </a:fld>
            <a:endParaRPr lang="en-US" altLang="ja-JP"/>
          </a:p>
        </p:txBody>
      </p:sp>
    </p:spTree>
    <p:extLst>
      <p:ext uri="{BB962C8B-B14F-4D97-AF65-F5344CB8AC3E}">
        <p14:creationId xmlns:p14="http://schemas.microsoft.com/office/powerpoint/2010/main" val="312089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92100"/>
            <a:ext cx="6019800" cy="57277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66E729E-2A63-231B-EB1F-8EE31707D38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BF5DA5D-5C9F-4503-2A6D-00CA8C6BB0F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FFD6683-5BD1-D73A-6C66-99D394D3FA58}"/>
              </a:ext>
            </a:extLst>
          </p:cNvPr>
          <p:cNvSpPr>
            <a:spLocks noGrp="1" noChangeArrowheads="1"/>
          </p:cNvSpPr>
          <p:nvPr>
            <p:ph type="sldNum" sz="quarter" idx="12"/>
          </p:nvPr>
        </p:nvSpPr>
        <p:spPr>
          <a:ln/>
        </p:spPr>
        <p:txBody>
          <a:bodyPr/>
          <a:lstStyle>
            <a:lvl1pPr>
              <a:defRPr/>
            </a:lvl1pPr>
          </a:lstStyle>
          <a:p>
            <a:fld id="{3BB83A8B-3B9B-44E0-911E-8D32E67CC8E6}" type="slidenum">
              <a:rPr lang="en-US" altLang="ja-JP"/>
              <a:pPr/>
              <a:t>‹#›</a:t>
            </a:fld>
            <a:endParaRPr lang="en-US" altLang="ja-JP"/>
          </a:p>
        </p:txBody>
      </p:sp>
    </p:spTree>
    <p:extLst>
      <p:ext uri="{BB962C8B-B14F-4D97-AF65-F5344CB8AC3E}">
        <p14:creationId xmlns:p14="http://schemas.microsoft.com/office/powerpoint/2010/main" val="80342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10063325-82DA-D2DF-B0EB-969FD3D61B48}"/>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p:spPr>
        <p:txBody>
          <a:bodyPr/>
          <a:lstStyle/>
          <a:p>
            <a:pPr>
              <a:defRPr/>
            </a:pPr>
            <a:endParaRPr lang="ja-JP" alt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ja-JP" altLang="en-US"/>
              <a:t>マスタ タイトルの書式設定</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3" name="Rectangle 5">
            <a:extLst>
              <a:ext uri="{FF2B5EF4-FFF2-40B4-BE49-F238E27FC236}">
                <a16:creationId xmlns:a16="http://schemas.microsoft.com/office/drawing/2014/main" id="{B51C3031-029E-6396-3FE2-0F44E2658E5B}"/>
              </a:ext>
            </a:extLst>
          </p:cNvPr>
          <p:cNvSpPr>
            <a:spLocks noGrp="1" noChangeArrowheads="1"/>
          </p:cNvSpPr>
          <p:nvPr>
            <p:ph type="ftr" sz="quarter" idx="10"/>
          </p:nvPr>
        </p:nvSpPr>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A2A0E43C-D4A8-63B8-7913-93EBB87E3E6A}"/>
              </a:ext>
            </a:extLst>
          </p:cNvPr>
          <p:cNvSpPr>
            <a:spLocks noGrp="1" noChangeArrowheads="1"/>
          </p:cNvSpPr>
          <p:nvPr>
            <p:ph type="sldNum" sz="quarter" idx="11"/>
          </p:nvPr>
        </p:nvSpPr>
        <p:spPr/>
        <p:txBody>
          <a:bodyPr/>
          <a:lstStyle>
            <a:lvl1pPr>
              <a:defRPr/>
            </a:lvl1pPr>
          </a:lstStyle>
          <a:p>
            <a:fld id="{F0950F75-297D-4D07-A5B4-DACBAEDCA76B}" type="slidenum">
              <a:rPr lang="ja-JP" altLang="en-US"/>
              <a:pPr/>
              <a:t>‹#›</a:t>
            </a:fld>
            <a:endParaRPr lang="ja-JP" altLang="en-US"/>
          </a:p>
        </p:txBody>
      </p:sp>
      <p:sp>
        <p:nvSpPr>
          <p:cNvPr id="5" name="Rectangle 7">
            <a:extLst>
              <a:ext uri="{FF2B5EF4-FFF2-40B4-BE49-F238E27FC236}">
                <a16:creationId xmlns:a16="http://schemas.microsoft.com/office/drawing/2014/main" id="{8B30446D-1285-042A-88F6-C620E4BCEFBD}"/>
              </a:ext>
            </a:extLst>
          </p:cNvPr>
          <p:cNvSpPr>
            <a:spLocks noGrp="1" noChangeArrowheads="1"/>
          </p:cNvSpPr>
          <p:nvPr>
            <p:ph type="dt" sz="quarter" idx="12"/>
          </p:nvPr>
        </p:nvSpPr>
        <p:spPr/>
        <p:txBody>
          <a:bodyPr/>
          <a:lstStyle>
            <a:lvl1pPr>
              <a:defRPr/>
            </a:lvl1pPr>
          </a:lstStyle>
          <a:p>
            <a:pPr>
              <a:defRPr/>
            </a:pPr>
            <a:fld id="{64BFBC76-F1DE-4D5C-9231-6EC66E27E6D4}" type="datetime1">
              <a:rPr lang="ja-JP" altLang="en-US"/>
              <a:pPr>
                <a:defRPr/>
              </a:pPr>
              <a:t>2024/6/19</a:t>
            </a:fld>
            <a:endParaRPr lang="ja-JP" altLang="en-US" dirty="0"/>
          </a:p>
        </p:txBody>
      </p:sp>
    </p:spTree>
    <p:extLst>
      <p:ext uri="{BB962C8B-B14F-4D97-AF65-F5344CB8AC3E}">
        <p14:creationId xmlns:p14="http://schemas.microsoft.com/office/powerpoint/2010/main" val="1499627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BC94BF3-B4C8-2BB2-335D-D9983E8868DB}"/>
              </a:ext>
            </a:extLst>
          </p:cNvPr>
          <p:cNvSpPr>
            <a:spLocks noGrp="1" noChangeArrowheads="1"/>
          </p:cNvSpPr>
          <p:nvPr>
            <p:ph type="dt" sz="half" idx="10"/>
          </p:nvPr>
        </p:nvSpPr>
        <p:spPr>
          <a:ln/>
        </p:spPr>
        <p:txBody>
          <a:bodyPr/>
          <a:lstStyle>
            <a:lvl1pPr>
              <a:defRPr/>
            </a:lvl1pPr>
          </a:lstStyle>
          <a:p>
            <a:pPr>
              <a:defRPr/>
            </a:pPr>
            <a:fld id="{4F1128AB-5DE8-47FF-A02A-82A83CB5E294}"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55755847-F27A-2296-E141-1FBF0316ED7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605FCDDC-A72C-C813-23F6-8D30FB355737}"/>
              </a:ext>
            </a:extLst>
          </p:cNvPr>
          <p:cNvSpPr>
            <a:spLocks noGrp="1" noChangeArrowheads="1"/>
          </p:cNvSpPr>
          <p:nvPr>
            <p:ph type="sldNum" sz="quarter" idx="12"/>
          </p:nvPr>
        </p:nvSpPr>
        <p:spPr>
          <a:ln/>
        </p:spPr>
        <p:txBody>
          <a:bodyPr/>
          <a:lstStyle>
            <a:lvl1pPr>
              <a:defRPr/>
            </a:lvl1pPr>
          </a:lstStyle>
          <a:p>
            <a:fld id="{6576764F-CDA0-4D4E-BB1E-991660CC86C3}" type="slidenum">
              <a:rPr lang="ja-JP" altLang="en-US"/>
              <a:pPr/>
              <a:t>‹#›</a:t>
            </a:fld>
            <a:endParaRPr lang="ja-JP" altLang="en-US"/>
          </a:p>
        </p:txBody>
      </p:sp>
    </p:spTree>
    <p:extLst>
      <p:ext uri="{BB962C8B-B14F-4D97-AF65-F5344CB8AC3E}">
        <p14:creationId xmlns:p14="http://schemas.microsoft.com/office/powerpoint/2010/main" val="122070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F5D029D8-7122-11A6-A0DE-359EE7B72159}"/>
              </a:ext>
            </a:extLst>
          </p:cNvPr>
          <p:cNvSpPr>
            <a:spLocks noGrp="1" noChangeArrowheads="1"/>
          </p:cNvSpPr>
          <p:nvPr>
            <p:ph type="dt" sz="half" idx="10"/>
          </p:nvPr>
        </p:nvSpPr>
        <p:spPr>
          <a:ln/>
        </p:spPr>
        <p:txBody>
          <a:bodyPr/>
          <a:lstStyle>
            <a:lvl1pPr>
              <a:defRPr/>
            </a:lvl1pPr>
          </a:lstStyle>
          <a:p>
            <a:pPr>
              <a:defRPr/>
            </a:pPr>
            <a:fld id="{D1C222E1-9250-46E2-874D-605D6E29C92B}"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F96227CE-568E-10CA-E195-4A0293E66D7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F401E4EF-A285-E704-040B-3C16672649DC}"/>
              </a:ext>
            </a:extLst>
          </p:cNvPr>
          <p:cNvSpPr>
            <a:spLocks noGrp="1" noChangeArrowheads="1"/>
          </p:cNvSpPr>
          <p:nvPr>
            <p:ph type="sldNum" sz="quarter" idx="12"/>
          </p:nvPr>
        </p:nvSpPr>
        <p:spPr>
          <a:ln/>
        </p:spPr>
        <p:txBody>
          <a:bodyPr/>
          <a:lstStyle>
            <a:lvl1pPr>
              <a:defRPr/>
            </a:lvl1pPr>
          </a:lstStyle>
          <a:p>
            <a:fld id="{723008E4-C612-42BB-899A-9C06CBE8B27E}" type="slidenum">
              <a:rPr lang="ja-JP" altLang="en-US"/>
              <a:pPr/>
              <a:t>‹#›</a:t>
            </a:fld>
            <a:endParaRPr lang="ja-JP" altLang="en-US"/>
          </a:p>
        </p:txBody>
      </p:sp>
    </p:spTree>
    <p:extLst>
      <p:ext uri="{BB962C8B-B14F-4D97-AF65-F5344CB8AC3E}">
        <p14:creationId xmlns:p14="http://schemas.microsoft.com/office/powerpoint/2010/main" val="277524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0F64AE1-4CA8-804A-1073-5D118C97C3E1}"/>
              </a:ext>
            </a:extLst>
          </p:cNvPr>
          <p:cNvSpPr>
            <a:spLocks noGrp="1" noChangeArrowheads="1"/>
          </p:cNvSpPr>
          <p:nvPr>
            <p:ph type="dt" sz="half" idx="10"/>
          </p:nvPr>
        </p:nvSpPr>
        <p:spPr>
          <a:ln/>
        </p:spPr>
        <p:txBody>
          <a:bodyPr/>
          <a:lstStyle>
            <a:lvl1pPr>
              <a:defRPr/>
            </a:lvl1pPr>
          </a:lstStyle>
          <a:p>
            <a:pPr>
              <a:defRPr/>
            </a:pPr>
            <a:fld id="{8142B57C-4330-4382-BCBE-042E31951603}" type="datetime1">
              <a:rPr lang="ja-JP" altLang="en-US"/>
              <a:pPr>
                <a:defRPr/>
              </a:pPr>
              <a:t>2024/6/19</a:t>
            </a:fld>
            <a:endParaRPr lang="ja-JP" altLang="en-US" dirty="0"/>
          </a:p>
        </p:txBody>
      </p:sp>
      <p:sp>
        <p:nvSpPr>
          <p:cNvPr id="6" name="Rectangle 5">
            <a:extLst>
              <a:ext uri="{FF2B5EF4-FFF2-40B4-BE49-F238E27FC236}">
                <a16:creationId xmlns:a16="http://schemas.microsoft.com/office/drawing/2014/main" id="{06134F45-EEF2-46AD-F0E6-26E6459EABD7}"/>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3A378753-7C67-F8F2-9D13-828B7BA4FBB3}"/>
              </a:ext>
            </a:extLst>
          </p:cNvPr>
          <p:cNvSpPr>
            <a:spLocks noGrp="1" noChangeArrowheads="1"/>
          </p:cNvSpPr>
          <p:nvPr>
            <p:ph type="sldNum" sz="quarter" idx="12"/>
          </p:nvPr>
        </p:nvSpPr>
        <p:spPr>
          <a:ln/>
        </p:spPr>
        <p:txBody>
          <a:bodyPr/>
          <a:lstStyle>
            <a:lvl1pPr>
              <a:defRPr/>
            </a:lvl1pPr>
          </a:lstStyle>
          <a:p>
            <a:fld id="{4E4B022F-4510-4DD6-B8C1-076C92EAB4F4}" type="slidenum">
              <a:rPr lang="ja-JP" altLang="en-US"/>
              <a:pPr/>
              <a:t>‹#›</a:t>
            </a:fld>
            <a:endParaRPr lang="ja-JP" altLang="en-US"/>
          </a:p>
        </p:txBody>
      </p:sp>
    </p:spTree>
    <p:extLst>
      <p:ext uri="{BB962C8B-B14F-4D97-AF65-F5344CB8AC3E}">
        <p14:creationId xmlns:p14="http://schemas.microsoft.com/office/powerpoint/2010/main" val="3186580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D459C29-C03C-E847-FE4B-343268C17066}"/>
              </a:ext>
            </a:extLst>
          </p:cNvPr>
          <p:cNvSpPr>
            <a:spLocks noGrp="1" noChangeArrowheads="1"/>
          </p:cNvSpPr>
          <p:nvPr>
            <p:ph type="dt" sz="half" idx="10"/>
          </p:nvPr>
        </p:nvSpPr>
        <p:spPr>
          <a:ln/>
        </p:spPr>
        <p:txBody>
          <a:bodyPr/>
          <a:lstStyle>
            <a:lvl1pPr>
              <a:defRPr/>
            </a:lvl1pPr>
          </a:lstStyle>
          <a:p>
            <a:pPr>
              <a:defRPr/>
            </a:pPr>
            <a:fld id="{D5454875-A5CD-4F09-BD05-69D3CC393419}" type="datetime1">
              <a:rPr lang="ja-JP" altLang="en-US"/>
              <a:pPr>
                <a:defRPr/>
              </a:pPr>
              <a:t>2024/6/19</a:t>
            </a:fld>
            <a:endParaRPr lang="ja-JP" altLang="en-US" dirty="0"/>
          </a:p>
        </p:txBody>
      </p:sp>
      <p:sp>
        <p:nvSpPr>
          <p:cNvPr id="8" name="Rectangle 5">
            <a:extLst>
              <a:ext uri="{FF2B5EF4-FFF2-40B4-BE49-F238E27FC236}">
                <a16:creationId xmlns:a16="http://schemas.microsoft.com/office/drawing/2014/main" id="{62991117-1AA1-B15E-9556-FBB410EF3885}"/>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a:extLst>
              <a:ext uri="{FF2B5EF4-FFF2-40B4-BE49-F238E27FC236}">
                <a16:creationId xmlns:a16="http://schemas.microsoft.com/office/drawing/2014/main" id="{036E452A-8020-CBDF-09BE-166A68F5CA83}"/>
              </a:ext>
            </a:extLst>
          </p:cNvPr>
          <p:cNvSpPr>
            <a:spLocks noGrp="1" noChangeArrowheads="1"/>
          </p:cNvSpPr>
          <p:nvPr>
            <p:ph type="sldNum" sz="quarter" idx="12"/>
          </p:nvPr>
        </p:nvSpPr>
        <p:spPr>
          <a:ln/>
        </p:spPr>
        <p:txBody>
          <a:bodyPr/>
          <a:lstStyle>
            <a:lvl1pPr>
              <a:defRPr/>
            </a:lvl1pPr>
          </a:lstStyle>
          <a:p>
            <a:fld id="{7E688B88-FAAC-4D8D-AD5D-3BA3350A2F04}" type="slidenum">
              <a:rPr lang="ja-JP" altLang="en-US"/>
              <a:pPr/>
              <a:t>‹#›</a:t>
            </a:fld>
            <a:endParaRPr lang="ja-JP" altLang="en-US"/>
          </a:p>
        </p:txBody>
      </p:sp>
    </p:spTree>
    <p:extLst>
      <p:ext uri="{BB962C8B-B14F-4D97-AF65-F5344CB8AC3E}">
        <p14:creationId xmlns:p14="http://schemas.microsoft.com/office/powerpoint/2010/main" val="270896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598030BC-3C0D-200D-EB88-E7A1E422DE0E}"/>
              </a:ext>
            </a:extLst>
          </p:cNvPr>
          <p:cNvSpPr>
            <a:spLocks noGrp="1" noChangeArrowheads="1"/>
          </p:cNvSpPr>
          <p:nvPr>
            <p:ph type="dt" sz="half" idx="10"/>
          </p:nvPr>
        </p:nvSpPr>
        <p:spPr>
          <a:ln/>
        </p:spPr>
        <p:txBody>
          <a:bodyPr/>
          <a:lstStyle>
            <a:lvl1pPr>
              <a:defRPr/>
            </a:lvl1pPr>
          </a:lstStyle>
          <a:p>
            <a:pPr>
              <a:defRPr/>
            </a:pPr>
            <a:fld id="{0E6D1569-E370-4AE3-90A8-860F2D0344AD}" type="datetime1">
              <a:rPr lang="ja-JP" altLang="en-US"/>
              <a:pPr>
                <a:defRPr/>
              </a:pPr>
              <a:t>2024/6/19</a:t>
            </a:fld>
            <a:endParaRPr lang="ja-JP" altLang="en-US" dirty="0"/>
          </a:p>
        </p:txBody>
      </p:sp>
      <p:sp>
        <p:nvSpPr>
          <p:cNvPr id="4" name="Rectangle 5">
            <a:extLst>
              <a:ext uri="{FF2B5EF4-FFF2-40B4-BE49-F238E27FC236}">
                <a16:creationId xmlns:a16="http://schemas.microsoft.com/office/drawing/2014/main" id="{1726A164-5829-D1BC-069D-9B7572E0B47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a:extLst>
              <a:ext uri="{FF2B5EF4-FFF2-40B4-BE49-F238E27FC236}">
                <a16:creationId xmlns:a16="http://schemas.microsoft.com/office/drawing/2014/main" id="{A7AE6BC6-69B9-12AD-DBF0-E5CFEE4C4E87}"/>
              </a:ext>
            </a:extLst>
          </p:cNvPr>
          <p:cNvSpPr>
            <a:spLocks noGrp="1" noChangeArrowheads="1"/>
          </p:cNvSpPr>
          <p:nvPr>
            <p:ph type="sldNum" sz="quarter" idx="12"/>
          </p:nvPr>
        </p:nvSpPr>
        <p:spPr>
          <a:ln/>
        </p:spPr>
        <p:txBody>
          <a:bodyPr/>
          <a:lstStyle>
            <a:lvl1pPr>
              <a:defRPr/>
            </a:lvl1pPr>
          </a:lstStyle>
          <a:p>
            <a:fld id="{FEDDDE24-BB7D-4A7B-AA33-B9050A20480A}" type="slidenum">
              <a:rPr lang="ja-JP" altLang="en-US"/>
              <a:pPr/>
              <a:t>‹#›</a:t>
            </a:fld>
            <a:endParaRPr lang="ja-JP" altLang="en-US"/>
          </a:p>
        </p:txBody>
      </p:sp>
    </p:spTree>
    <p:extLst>
      <p:ext uri="{BB962C8B-B14F-4D97-AF65-F5344CB8AC3E}">
        <p14:creationId xmlns:p14="http://schemas.microsoft.com/office/powerpoint/2010/main" val="1797611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122196-ACB9-3099-F02E-0A4B2163A2D7}"/>
              </a:ext>
            </a:extLst>
          </p:cNvPr>
          <p:cNvSpPr>
            <a:spLocks noGrp="1" noChangeArrowheads="1"/>
          </p:cNvSpPr>
          <p:nvPr>
            <p:ph type="dt" sz="half" idx="10"/>
          </p:nvPr>
        </p:nvSpPr>
        <p:spPr>
          <a:ln/>
        </p:spPr>
        <p:txBody>
          <a:bodyPr/>
          <a:lstStyle>
            <a:lvl1pPr>
              <a:defRPr/>
            </a:lvl1pPr>
          </a:lstStyle>
          <a:p>
            <a:pPr>
              <a:defRPr/>
            </a:pPr>
            <a:fld id="{C2DA2233-A25A-45E9-A79D-A37801FF96C1}" type="datetime1">
              <a:rPr lang="ja-JP" altLang="en-US"/>
              <a:pPr>
                <a:defRPr/>
              </a:pPr>
              <a:t>2024/6/19</a:t>
            </a:fld>
            <a:endParaRPr lang="ja-JP" altLang="en-US" dirty="0"/>
          </a:p>
        </p:txBody>
      </p:sp>
      <p:sp>
        <p:nvSpPr>
          <p:cNvPr id="3" name="Rectangle 5">
            <a:extLst>
              <a:ext uri="{FF2B5EF4-FFF2-40B4-BE49-F238E27FC236}">
                <a16:creationId xmlns:a16="http://schemas.microsoft.com/office/drawing/2014/main" id="{676ED9B8-03BD-B56F-E96D-3CD2962B4BF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E74BD231-29E2-0571-D001-50C8AB70574B}"/>
              </a:ext>
            </a:extLst>
          </p:cNvPr>
          <p:cNvSpPr>
            <a:spLocks noGrp="1" noChangeArrowheads="1"/>
          </p:cNvSpPr>
          <p:nvPr>
            <p:ph type="sldNum" sz="quarter" idx="12"/>
          </p:nvPr>
        </p:nvSpPr>
        <p:spPr>
          <a:ln/>
        </p:spPr>
        <p:txBody>
          <a:bodyPr/>
          <a:lstStyle>
            <a:lvl1pPr>
              <a:defRPr/>
            </a:lvl1pPr>
          </a:lstStyle>
          <a:p>
            <a:fld id="{98153722-DBAA-408E-AEEC-B38CEA0D315E}" type="slidenum">
              <a:rPr lang="ja-JP" altLang="en-US"/>
              <a:pPr/>
              <a:t>‹#›</a:t>
            </a:fld>
            <a:endParaRPr lang="ja-JP" altLang="en-US"/>
          </a:p>
        </p:txBody>
      </p:sp>
    </p:spTree>
    <p:extLst>
      <p:ext uri="{BB962C8B-B14F-4D97-AF65-F5344CB8AC3E}">
        <p14:creationId xmlns:p14="http://schemas.microsoft.com/office/powerpoint/2010/main" val="42968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C3FF977-9018-3E13-F60A-A491ACA2857F}"/>
              </a:ext>
            </a:extLst>
          </p:cNvPr>
          <p:cNvSpPr>
            <a:spLocks noGrp="1" noChangeArrowheads="1"/>
          </p:cNvSpPr>
          <p:nvPr>
            <p:ph type="dt" sz="half" idx="10"/>
          </p:nvPr>
        </p:nvSpPr>
        <p:spPr>
          <a:ln/>
        </p:spPr>
        <p:txBody>
          <a:bodyPr/>
          <a:lstStyle>
            <a:lvl1pPr>
              <a:defRPr/>
            </a:lvl1pPr>
          </a:lstStyle>
          <a:p>
            <a:pPr>
              <a:defRPr/>
            </a:pPr>
            <a:fld id="{4C9D5B59-53EB-49F1-AA67-24241CED3473}" type="datetime1">
              <a:rPr lang="ja-JP" altLang="en-US"/>
              <a:pPr>
                <a:defRPr/>
              </a:pPr>
              <a:t>2024/6/19</a:t>
            </a:fld>
            <a:endParaRPr lang="ja-JP" altLang="en-US" dirty="0"/>
          </a:p>
        </p:txBody>
      </p:sp>
      <p:sp>
        <p:nvSpPr>
          <p:cNvPr id="6" name="Rectangle 5">
            <a:extLst>
              <a:ext uri="{FF2B5EF4-FFF2-40B4-BE49-F238E27FC236}">
                <a16:creationId xmlns:a16="http://schemas.microsoft.com/office/drawing/2014/main" id="{D5A0B395-D9D1-824E-5881-93DF69111992}"/>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43EB2947-D09A-5054-A31B-DC0C90382635}"/>
              </a:ext>
            </a:extLst>
          </p:cNvPr>
          <p:cNvSpPr>
            <a:spLocks noGrp="1" noChangeArrowheads="1"/>
          </p:cNvSpPr>
          <p:nvPr>
            <p:ph type="sldNum" sz="quarter" idx="12"/>
          </p:nvPr>
        </p:nvSpPr>
        <p:spPr>
          <a:ln/>
        </p:spPr>
        <p:txBody>
          <a:bodyPr/>
          <a:lstStyle>
            <a:lvl1pPr>
              <a:defRPr/>
            </a:lvl1pPr>
          </a:lstStyle>
          <a:p>
            <a:fld id="{34358C83-E725-416B-AB66-FA9A0C977F0B}" type="slidenum">
              <a:rPr lang="ja-JP" altLang="en-US"/>
              <a:pPr/>
              <a:t>‹#›</a:t>
            </a:fld>
            <a:endParaRPr lang="ja-JP" altLang="en-US"/>
          </a:p>
        </p:txBody>
      </p:sp>
    </p:spTree>
    <p:extLst>
      <p:ext uri="{BB962C8B-B14F-4D97-AF65-F5344CB8AC3E}">
        <p14:creationId xmlns:p14="http://schemas.microsoft.com/office/powerpoint/2010/main" val="371910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81CB175-6FE7-96E4-7C1D-E8FFC42D9B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C06B4F7-1106-8BE2-33B3-E10B8A9C316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59E2178-4434-93D0-947F-9669E5D29B87}"/>
              </a:ext>
            </a:extLst>
          </p:cNvPr>
          <p:cNvSpPr>
            <a:spLocks noGrp="1" noChangeArrowheads="1"/>
          </p:cNvSpPr>
          <p:nvPr>
            <p:ph type="sldNum" sz="quarter" idx="12"/>
          </p:nvPr>
        </p:nvSpPr>
        <p:spPr>
          <a:ln/>
        </p:spPr>
        <p:txBody>
          <a:bodyPr/>
          <a:lstStyle>
            <a:lvl1pPr>
              <a:defRPr/>
            </a:lvl1pPr>
          </a:lstStyle>
          <a:p>
            <a:fld id="{6DF0629F-3488-4983-84E5-A9FFB4102E15}" type="slidenum">
              <a:rPr lang="en-US" altLang="ja-JP"/>
              <a:pPr/>
              <a:t>‹#›</a:t>
            </a:fld>
            <a:endParaRPr lang="en-US" altLang="ja-JP"/>
          </a:p>
        </p:txBody>
      </p:sp>
    </p:spTree>
    <p:extLst>
      <p:ext uri="{BB962C8B-B14F-4D97-AF65-F5344CB8AC3E}">
        <p14:creationId xmlns:p14="http://schemas.microsoft.com/office/powerpoint/2010/main" val="144590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20B0CF36-D06C-277A-A483-17A738069D37}"/>
              </a:ext>
            </a:extLst>
          </p:cNvPr>
          <p:cNvSpPr>
            <a:spLocks noGrp="1" noChangeArrowheads="1"/>
          </p:cNvSpPr>
          <p:nvPr>
            <p:ph type="dt" sz="half" idx="10"/>
          </p:nvPr>
        </p:nvSpPr>
        <p:spPr>
          <a:ln/>
        </p:spPr>
        <p:txBody>
          <a:bodyPr/>
          <a:lstStyle>
            <a:lvl1pPr>
              <a:defRPr/>
            </a:lvl1pPr>
          </a:lstStyle>
          <a:p>
            <a:pPr>
              <a:defRPr/>
            </a:pPr>
            <a:fld id="{700908AE-B4F4-44E5-B77A-38DDA0914D7E}" type="datetime1">
              <a:rPr lang="ja-JP" altLang="en-US"/>
              <a:pPr>
                <a:defRPr/>
              </a:pPr>
              <a:t>2024/6/19</a:t>
            </a:fld>
            <a:endParaRPr lang="ja-JP" altLang="en-US" dirty="0"/>
          </a:p>
        </p:txBody>
      </p:sp>
      <p:sp>
        <p:nvSpPr>
          <p:cNvPr id="6" name="Rectangle 5">
            <a:extLst>
              <a:ext uri="{FF2B5EF4-FFF2-40B4-BE49-F238E27FC236}">
                <a16:creationId xmlns:a16="http://schemas.microsoft.com/office/drawing/2014/main" id="{E569903C-F229-5AEF-0F2E-FF4477D74EC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988E80CD-17D9-4179-D880-601FE9C3988E}"/>
              </a:ext>
            </a:extLst>
          </p:cNvPr>
          <p:cNvSpPr>
            <a:spLocks noGrp="1" noChangeArrowheads="1"/>
          </p:cNvSpPr>
          <p:nvPr>
            <p:ph type="sldNum" sz="quarter" idx="12"/>
          </p:nvPr>
        </p:nvSpPr>
        <p:spPr>
          <a:ln/>
        </p:spPr>
        <p:txBody>
          <a:bodyPr/>
          <a:lstStyle>
            <a:lvl1pPr>
              <a:defRPr/>
            </a:lvl1pPr>
          </a:lstStyle>
          <a:p>
            <a:fld id="{D61ECC12-14E5-4F60-9909-19E0EC2446AC}" type="slidenum">
              <a:rPr lang="ja-JP" altLang="en-US"/>
              <a:pPr/>
              <a:t>‹#›</a:t>
            </a:fld>
            <a:endParaRPr lang="ja-JP" altLang="en-US"/>
          </a:p>
        </p:txBody>
      </p:sp>
    </p:spTree>
    <p:extLst>
      <p:ext uri="{BB962C8B-B14F-4D97-AF65-F5344CB8AC3E}">
        <p14:creationId xmlns:p14="http://schemas.microsoft.com/office/powerpoint/2010/main" val="1286521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68E0C85-9FBA-D360-466E-E1CF27DF2AB1}"/>
              </a:ext>
            </a:extLst>
          </p:cNvPr>
          <p:cNvSpPr>
            <a:spLocks noGrp="1" noChangeArrowheads="1"/>
          </p:cNvSpPr>
          <p:nvPr>
            <p:ph type="dt" sz="half" idx="10"/>
          </p:nvPr>
        </p:nvSpPr>
        <p:spPr>
          <a:ln/>
        </p:spPr>
        <p:txBody>
          <a:bodyPr/>
          <a:lstStyle>
            <a:lvl1pPr>
              <a:defRPr/>
            </a:lvl1pPr>
          </a:lstStyle>
          <a:p>
            <a:pPr>
              <a:defRPr/>
            </a:pPr>
            <a:fld id="{67A9364E-55F8-4A00-BE43-9E552C6D58C8}"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2E23355F-6F53-ECDD-BEC8-03CAF0C80F4A}"/>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1C51176E-6AD4-0A85-2C78-AA5E6CA31903}"/>
              </a:ext>
            </a:extLst>
          </p:cNvPr>
          <p:cNvSpPr>
            <a:spLocks noGrp="1" noChangeArrowheads="1"/>
          </p:cNvSpPr>
          <p:nvPr>
            <p:ph type="sldNum" sz="quarter" idx="12"/>
          </p:nvPr>
        </p:nvSpPr>
        <p:spPr>
          <a:ln/>
        </p:spPr>
        <p:txBody>
          <a:bodyPr/>
          <a:lstStyle>
            <a:lvl1pPr>
              <a:defRPr/>
            </a:lvl1pPr>
          </a:lstStyle>
          <a:p>
            <a:fld id="{DAC51C0E-C9FD-4C70-BA97-824B1916E2D2}" type="slidenum">
              <a:rPr lang="ja-JP" altLang="en-US"/>
              <a:pPr/>
              <a:t>‹#›</a:t>
            </a:fld>
            <a:endParaRPr lang="ja-JP" altLang="en-US"/>
          </a:p>
        </p:txBody>
      </p:sp>
    </p:spTree>
    <p:extLst>
      <p:ext uri="{BB962C8B-B14F-4D97-AF65-F5344CB8AC3E}">
        <p14:creationId xmlns:p14="http://schemas.microsoft.com/office/powerpoint/2010/main" val="60118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92100"/>
            <a:ext cx="6019800" cy="57277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8CD5F64-A16D-5138-3504-214795537B3D}"/>
              </a:ext>
            </a:extLst>
          </p:cNvPr>
          <p:cNvSpPr>
            <a:spLocks noGrp="1" noChangeArrowheads="1"/>
          </p:cNvSpPr>
          <p:nvPr>
            <p:ph type="dt" sz="half" idx="10"/>
          </p:nvPr>
        </p:nvSpPr>
        <p:spPr>
          <a:ln/>
        </p:spPr>
        <p:txBody>
          <a:bodyPr/>
          <a:lstStyle>
            <a:lvl1pPr>
              <a:defRPr/>
            </a:lvl1pPr>
          </a:lstStyle>
          <a:p>
            <a:pPr>
              <a:defRPr/>
            </a:pPr>
            <a:fld id="{7EE2EFC3-0115-4969-A815-95E0671B465E}"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F9A85F76-C66B-EC7C-D619-74D86F3AEA7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0581A349-EE05-E5EB-6134-4D002289100B}"/>
              </a:ext>
            </a:extLst>
          </p:cNvPr>
          <p:cNvSpPr>
            <a:spLocks noGrp="1" noChangeArrowheads="1"/>
          </p:cNvSpPr>
          <p:nvPr>
            <p:ph type="sldNum" sz="quarter" idx="12"/>
          </p:nvPr>
        </p:nvSpPr>
        <p:spPr>
          <a:ln/>
        </p:spPr>
        <p:txBody>
          <a:bodyPr/>
          <a:lstStyle>
            <a:lvl1pPr>
              <a:defRPr/>
            </a:lvl1pPr>
          </a:lstStyle>
          <a:p>
            <a:fld id="{1760EA26-4B9B-4746-A90F-2B40EB31EC18}" type="slidenum">
              <a:rPr lang="ja-JP" altLang="en-US"/>
              <a:pPr/>
              <a:t>‹#›</a:t>
            </a:fld>
            <a:endParaRPr lang="ja-JP" altLang="en-US"/>
          </a:p>
        </p:txBody>
      </p:sp>
    </p:spTree>
    <p:extLst>
      <p:ext uri="{BB962C8B-B14F-4D97-AF65-F5344CB8AC3E}">
        <p14:creationId xmlns:p14="http://schemas.microsoft.com/office/powerpoint/2010/main" val="2742511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BA22ED1B-2E5B-D443-539D-2032A2D80AB1}"/>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C48BE9E3-ED3D-DA3D-9C1B-F312E68E387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E1F027A-EF0B-2470-3E3A-1445AD5544E7}"/>
              </a:ext>
            </a:extLst>
          </p:cNvPr>
          <p:cNvSpPr>
            <a:spLocks noGrp="1"/>
          </p:cNvSpPr>
          <p:nvPr>
            <p:ph type="sldNum" sz="quarter" idx="12"/>
          </p:nvPr>
        </p:nvSpPr>
        <p:spPr/>
        <p:txBody>
          <a:bodyPr/>
          <a:lstStyle>
            <a:lvl1pPr>
              <a:defRPr/>
            </a:lvl1pPr>
          </a:lstStyle>
          <a:p>
            <a:fld id="{94E75752-4B41-4DF1-A187-F6DB756547C9}" type="slidenum">
              <a:rPr lang="ja-JP" altLang="en-US"/>
              <a:pPr/>
              <a:t>‹#›</a:t>
            </a:fld>
            <a:endParaRPr lang="ja-JP" altLang="en-US"/>
          </a:p>
        </p:txBody>
      </p:sp>
    </p:spTree>
    <p:extLst>
      <p:ext uri="{BB962C8B-B14F-4D97-AF65-F5344CB8AC3E}">
        <p14:creationId xmlns:p14="http://schemas.microsoft.com/office/powerpoint/2010/main" val="243464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BE6AEE2A-3160-7DD5-B3D1-67D502A66BB9}"/>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671B843D-8D8B-AF1F-D1CE-150B53089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667E4D6-268A-8896-46AB-2B629F0F0431}"/>
              </a:ext>
            </a:extLst>
          </p:cNvPr>
          <p:cNvSpPr>
            <a:spLocks noGrp="1"/>
          </p:cNvSpPr>
          <p:nvPr>
            <p:ph type="sldNum" sz="quarter" idx="12"/>
          </p:nvPr>
        </p:nvSpPr>
        <p:spPr/>
        <p:txBody>
          <a:bodyPr/>
          <a:lstStyle>
            <a:lvl1pPr>
              <a:defRPr/>
            </a:lvl1pPr>
          </a:lstStyle>
          <a:p>
            <a:fld id="{345D1EF0-5A99-4D36-BEFD-150B6E04F09A}" type="slidenum">
              <a:rPr lang="ja-JP" altLang="en-US"/>
              <a:pPr/>
              <a:t>‹#›</a:t>
            </a:fld>
            <a:endParaRPr lang="ja-JP" altLang="en-US"/>
          </a:p>
        </p:txBody>
      </p:sp>
    </p:spTree>
    <p:extLst>
      <p:ext uri="{BB962C8B-B14F-4D97-AF65-F5344CB8AC3E}">
        <p14:creationId xmlns:p14="http://schemas.microsoft.com/office/powerpoint/2010/main" val="3056053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8A4F0A11-6FBA-D940-4178-527EC84D93AB}"/>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B3C2D2A3-A631-79E3-D13A-3E163D812D0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30EAE557-5201-BCC4-B5F0-54BC96FCB38D}"/>
              </a:ext>
            </a:extLst>
          </p:cNvPr>
          <p:cNvSpPr>
            <a:spLocks noGrp="1"/>
          </p:cNvSpPr>
          <p:nvPr>
            <p:ph type="sldNum" sz="quarter" idx="12"/>
          </p:nvPr>
        </p:nvSpPr>
        <p:spPr/>
        <p:txBody>
          <a:bodyPr/>
          <a:lstStyle>
            <a:lvl1pPr>
              <a:defRPr/>
            </a:lvl1pPr>
          </a:lstStyle>
          <a:p>
            <a:fld id="{BE0D206E-3059-45EB-99D6-59F3199E17AD}" type="slidenum">
              <a:rPr lang="ja-JP" altLang="en-US"/>
              <a:pPr/>
              <a:t>‹#›</a:t>
            </a:fld>
            <a:endParaRPr lang="ja-JP" altLang="en-US"/>
          </a:p>
        </p:txBody>
      </p:sp>
    </p:spTree>
    <p:extLst>
      <p:ext uri="{BB962C8B-B14F-4D97-AF65-F5344CB8AC3E}">
        <p14:creationId xmlns:p14="http://schemas.microsoft.com/office/powerpoint/2010/main" val="393022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B60E336C-FB67-63FC-F4E4-BB2010A40C8E}"/>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6" name="フッター プレースホルダ 4">
            <a:extLst>
              <a:ext uri="{FF2B5EF4-FFF2-40B4-BE49-F238E27FC236}">
                <a16:creationId xmlns:a16="http://schemas.microsoft.com/office/drawing/2014/main" id="{9A53F3CE-5D86-82A5-8F90-7C6CA9D9908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7BBA777-F3D8-E136-8FD2-5391E5342DBF}"/>
              </a:ext>
            </a:extLst>
          </p:cNvPr>
          <p:cNvSpPr>
            <a:spLocks noGrp="1"/>
          </p:cNvSpPr>
          <p:nvPr>
            <p:ph type="sldNum" sz="quarter" idx="12"/>
          </p:nvPr>
        </p:nvSpPr>
        <p:spPr/>
        <p:txBody>
          <a:bodyPr/>
          <a:lstStyle>
            <a:lvl1pPr>
              <a:defRPr/>
            </a:lvl1pPr>
          </a:lstStyle>
          <a:p>
            <a:fld id="{A763142F-1F32-42D1-B9E5-B4E6B707C41E}" type="slidenum">
              <a:rPr lang="ja-JP" altLang="en-US"/>
              <a:pPr/>
              <a:t>‹#›</a:t>
            </a:fld>
            <a:endParaRPr lang="ja-JP" altLang="en-US"/>
          </a:p>
        </p:txBody>
      </p:sp>
    </p:spTree>
    <p:extLst>
      <p:ext uri="{BB962C8B-B14F-4D97-AF65-F5344CB8AC3E}">
        <p14:creationId xmlns:p14="http://schemas.microsoft.com/office/powerpoint/2010/main" val="173435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C0D8D7DD-9EFC-1B9C-7439-868B7E0F042B}"/>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8" name="フッター プレースホルダ 4">
            <a:extLst>
              <a:ext uri="{FF2B5EF4-FFF2-40B4-BE49-F238E27FC236}">
                <a16:creationId xmlns:a16="http://schemas.microsoft.com/office/drawing/2014/main" id="{7E3FAD69-1764-7A62-2D33-BEBE2B7BA5EE}"/>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EC5E7A71-1F19-CED7-644A-1328825DFCDB}"/>
              </a:ext>
            </a:extLst>
          </p:cNvPr>
          <p:cNvSpPr>
            <a:spLocks noGrp="1"/>
          </p:cNvSpPr>
          <p:nvPr>
            <p:ph type="sldNum" sz="quarter" idx="12"/>
          </p:nvPr>
        </p:nvSpPr>
        <p:spPr/>
        <p:txBody>
          <a:bodyPr/>
          <a:lstStyle>
            <a:lvl1pPr>
              <a:defRPr/>
            </a:lvl1pPr>
          </a:lstStyle>
          <a:p>
            <a:fld id="{2DF8B466-6A03-4442-A2A4-66E624C54A77}" type="slidenum">
              <a:rPr lang="ja-JP" altLang="en-US"/>
              <a:pPr/>
              <a:t>‹#›</a:t>
            </a:fld>
            <a:endParaRPr lang="ja-JP" altLang="en-US"/>
          </a:p>
        </p:txBody>
      </p:sp>
    </p:spTree>
    <p:extLst>
      <p:ext uri="{BB962C8B-B14F-4D97-AF65-F5344CB8AC3E}">
        <p14:creationId xmlns:p14="http://schemas.microsoft.com/office/powerpoint/2010/main" val="91726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81D57B0C-7F1A-8AF5-449E-0535B75BBF2C}"/>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4" name="フッター プレースホルダ 4">
            <a:extLst>
              <a:ext uri="{FF2B5EF4-FFF2-40B4-BE49-F238E27FC236}">
                <a16:creationId xmlns:a16="http://schemas.microsoft.com/office/drawing/2014/main" id="{4B405976-F366-A10D-CCFA-63C0C0DBDCC3}"/>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90422D14-8EED-65CC-EE87-F101AAABE9E4}"/>
              </a:ext>
            </a:extLst>
          </p:cNvPr>
          <p:cNvSpPr>
            <a:spLocks noGrp="1"/>
          </p:cNvSpPr>
          <p:nvPr>
            <p:ph type="sldNum" sz="quarter" idx="12"/>
          </p:nvPr>
        </p:nvSpPr>
        <p:spPr/>
        <p:txBody>
          <a:bodyPr/>
          <a:lstStyle>
            <a:lvl1pPr>
              <a:defRPr/>
            </a:lvl1pPr>
          </a:lstStyle>
          <a:p>
            <a:fld id="{C90EF1E2-9269-4423-B193-A5B8F474340B}" type="slidenum">
              <a:rPr lang="ja-JP" altLang="en-US"/>
              <a:pPr/>
              <a:t>‹#›</a:t>
            </a:fld>
            <a:endParaRPr lang="ja-JP" altLang="en-US"/>
          </a:p>
        </p:txBody>
      </p:sp>
    </p:spTree>
    <p:extLst>
      <p:ext uri="{BB962C8B-B14F-4D97-AF65-F5344CB8AC3E}">
        <p14:creationId xmlns:p14="http://schemas.microsoft.com/office/powerpoint/2010/main" val="43020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3C420FA6-525F-69E5-EA8C-77D0D9510F47}"/>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3" name="フッター プレースホルダ 4">
            <a:extLst>
              <a:ext uri="{FF2B5EF4-FFF2-40B4-BE49-F238E27FC236}">
                <a16:creationId xmlns:a16="http://schemas.microsoft.com/office/drawing/2014/main" id="{DD5DE064-0F84-F22E-0886-BCCFAA0612B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513F0EC9-8625-0D99-E758-F2C14EBF3F17}"/>
              </a:ext>
            </a:extLst>
          </p:cNvPr>
          <p:cNvSpPr>
            <a:spLocks noGrp="1"/>
          </p:cNvSpPr>
          <p:nvPr>
            <p:ph type="sldNum" sz="quarter" idx="12"/>
          </p:nvPr>
        </p:nvSpPr>
        <p:spPr/>
        <p:txBody>
          <a:bodyPr/>
          <a:lstStyle>
            <a:lvl1pPr>
              <a:defRPr/>
            </a:lvl1pPr>
          </a:lstStyle>
          <a:p>
            <a:fld id="{CDE3DA71-8F2F-4448-A6F2-180DA759965A}" type="slidenum">
              <a:rPr lang="ja-JP" altLang="en-US"/>
              <a:pPr/>
              <a:t>‹#›</a:t>
            </a:fld>
            <a:endParaRPr lang="ja-JP" altLang="en-US"/>
          </a:p>
        </p:txBody>
      </p:sp>
    </p:spTree>
    <p:extLst>
      <p:ext uri="{BB962C8B-B14F-4D97-AF65-F5344CB8AC3E}">
        <p14:creationId xmlns:p14="http://schemas.microsoft.com/office/powerpoint/2010/main" val="271572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03D6E4C2-5EBF-CAFB-560B-8077E11EAAC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ADD04D3-A07E-9DC4-2C47-CA1D31D461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8CC8D82-F75C-4DD8-A51C-60D041BA235F}"/>
              </a:ext>
            </a:extLst>
          </p:cNvPr>
          <p:cNvSpPr>
            <a:spLocks noGrp="1" noChangeArrowheads="1"/>
          </p:cNvSpPr>
          <p:nvPr>
            <p:ph type="sldNum" sz="quarter" idx="12"/>
          </p:nvPr>
        </p:nvSpPr>
        <p:spPr>
          <a:ln/>
        </p:spPr>
        <p:txBody>
          <a:bodyPr/>
          <a:lstStyle>
            <a:lvl1pPr>
              <a:defRPr/>
            </a:lvl1pPr>
          </a:lstStyle>
          <a:p>
            <a:fld id="{73A8667B-1C4B-4D4A-89FC-832A059334B2}" type="slidenum">
              <a:rPr lang="en-US" altLang="ja-JP"/>
              <a:pPr/>
              <a:t>‹#›</a:t>
            </a:fld>
            <a:endParaRPr lang="en-US" altLang="ja-JP"/>
          </a:p>
        </p:txBody>
      </p:sp>
    </p:spTree>
    <p:extLst>
      <p:ext uri="{BB962C8B-B14F-4D97-AF65-F5344CB8AC3E}">
        <p14:creationId xmlns:p14="http://schemas.microsoft.com/office/powerpoint/2010/main" val="16147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DD0A0800-FDE1-040F-5593-88628E89BDB7}"/>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6" name="フッター プレースホルダ 4">
            <a:extLst>
              <a:ext uri="{FF2B5EF4-FFF2-40B4-BE49-F238E27FC236}">
                <a16:creationId xmlns:a16="http://schemas.microsoft.com/office/drawing/2014/main" id="{6098B05B-68C9-3975-6B5D-74492ADB69B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8FBB935-1412-4314-87E4-735A59B0968E}"/>
              </a:ext>
            </a:extLst>
          </p:cNvPr>
          <p:cNvSpPr>
            <a:spLocks noGrp="1"/>
          </p:cNvSpPr>
          <p:nvPr>
            <p:ph type="sldNum" sz="quarter" idx="12"/>
          </p:nvPr>
        </p:nvSpPr>
        <p:spPr/>
        <p:txBody>
          <a:bodyPr/>
          <a:lstStyle>
            <a:lvl1pPr>
              <a:defRPr/>
            </a:lvl1pPr>
          </a:lstStyle>
          <a:p>
            <a:fld id="{A8F6C696-D93C-49E9-8BAC-E839D4C4CFE7}" type="slidenum">
              <a:rPr lang="ja-JP" altLang="en-US"/>
              <a:pPr/>
              <a:t>‹#›</a:t>
            </a:fld>
            <a:endParaRPr lang="ja-JP" altLang="en-US"/>
          </a:p>
        </p:txBody>
      </p:sp>
    </p:spTree>
    <p:extLst>
      <p:ext uri="{BB962C8B-B14F-4D97-AF65-F5344CB8AC3E}">
        <p14:creationId xmlns:p14="http://schemas.microsoft.com/office/powerpoint/2010/main" val="3524486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1887F275-36F8-8C0A-782B-18830C5E725E}"/>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6" name="フッター プレースホルダ 4">
            <a:extLst>
              <a:ext uri="{FF2B5EF4-FFF2-40B4-BE49-F238E27FC236}">
                <a16:creationId xmlns:a16="http://schemas.microsoft.com/office/drawing/2014/main" id="{CB8743AE-2B75-6BE8-8F71-784794C455E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314D24F1-1506-D442-C01B-F4036307BA45}"/>
              </a:ext>
            </a:extLst>
          </p:cNvPr>
          <p:cNvSpPr>
            <a:spLocks noGrp="1"/>
          </p:cNvSpPr>
          <p:nvPr>
            <p:ph type="sldNum" sz="quarter" idx="12"/>
          </p:nvPr>
        </p:nvSpPr>
        <p:spPr/>
        <p:txBody>
          <a:bodyPr/>
          <a:lstStyle>
            <a:lvl1pPr>
              <a:defRPr/>
            </a:lvl1pPr>
          </a:lstStyle>
          <a:p>
            <a:fld id="{BD130C32-5BBA-4B0A-BDEB-7260D4FB7D07}" type="slidenum">
              <a:rPr lang="ja-JP" altLang="en-US"/>
              <a:pPr/>
              <a:t>‹#›</a:t>
            </a:fld>
            <a:endParaRPr lang="ja-JP" altLang="en-US"/>
          </a:p>
        </p:txBody>
      </p:sp>
    </p:spTree>
    <p:extLst>
      <p:ext uri="{BB962C8B-B14F-4D97-AF65-F5344CB8AC3E}">
        <p14:creationId xmlns:p14="http://schemas.microsoft.com/office/powerpoint/2010/main" val="2008994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E1EE593-C845-D1E9-E8AA-9742C8F6FB08}"/>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AFB350F3-971A-874C-7F60-B679EE88EB5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5109DF2-F552-15F9-3464-62CC36752A08}"/>
              </a:ext>
            </a:extLst>
          </p:cNvPr>
          <p:cNvSpPr>
            <a:spLocks noGrp="1"/>
          </p:cNvSpPr>
          <p:nvPr>
            <p:ph type="sldNum" sz="quarter" idx="12"/>
          </p:nvPr>
        </p:nvSpPr>
        <p:spPr/>
        <p:txBody>
          <a:bodyPr/>
          <a:lstStyle>
            <a:lvl1pPr>
              <a:defRPr/>
            </a:lvl1pPr>
          </a:lstStyle>
          <a:p>
            <a:fld id="{1020823E-31E9-4D59-A1DC-325E5A423A36}" type="slidenum">
              <a:rPr lang="ja-JP" altLang="en-US"/>
              <a:pPr/>
              <a:t>‹#›</a:t>
            </a:fld>
            <a:endParaRPr lang="ja-JP" altLang="en-US"/>
          </a:p>
        </p:txBody>
      </p:sp>
    </p:spTree>
    <p:extLst>
      <p:ext uri="{BB962C8B-B14F-4D97-AF65-F5344CB8AC3E}">
        <p14:creationId xmlns:p14="http://schemas.microsoft.com/office/powerpoint/2010/main" val="225264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2500009-F172-C3E8-94DA-B06CEEEFCEC5}"/>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EE61E333-599E-3562-AE56-49960946993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6F016D9-50BA-36C1-7751-73F83157F00A}"/>
              </a:ext>
            </a:extLst>
          </p:cNvPr>
          <p:cNvSpPr>
            <a:spLocks noGrp="1"/>
          </p:cNvSpPr>
          <p:nvPr>
            <p:ph type="sldNum" sz="quarter" idx="12"/>
          </p:nvPr>
        </p:nvSpPr>
        <p:spPr/>
        <p:txBody>
          <a:bodyPr/>
          <a:lstStyle>
            <a:lvl1pPr>
              <a:defRPr/>
            </a:lvl1pPr>
          </a:lstStyle>
          <a:p>
            <a:fld id="{97383CEB-9F4F-47CC-9EB9-608BE455ED20}" type="slidenum">
              <a:rPr lang="ja-JP" altLang="en-US"/>
              <a:pPr/>
              <a:t>‹#›</a:t>
            </a:fld>
            <a:endParaRPr lang="ja-JP" altLang="en-US"/>
          </a:p>
        </p:txBody>
      </p:sp>
    </p:spTree>
    <p:extLst>
      <p:ext uri="{BB962C8B-B14F-4D97-AF65-F5344CB8AC3E}">
        <p14:creationId xmlns:p14="http://schemas.microsoft.com/office/powerpoint/2010/main" val="2000281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93080CE-0CAC-C85A-4CFD-C24C920B2E00}"/>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p:spPr>
        <p:txBody>
          <a:bodyPr/>
          <a:lstStyle/>
          <a:p>
            <a:pPr>
              <a:defRPr/>
            </a:pPr>
            <a:endParaRPr lang="ja-JP" alt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ja-JP" altLang="en-US"/>
              <a:t>マスタ タイトルの書式設定</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3" name="Rectangle 5">
            <a:extLst>
              <a:ext uri="{FF2B5EF4-FFF2-40B4-BE49-F238E27FC236}">
                <a16:creationId xmlns:a16="http://schemas.microsoft.com/office/drawing/2014/main" id="{7831E5D3-E354-DDFD-0336-B0016759C0C8}"/>
              </a:ext>
            </a:extLst>
          </p:cNvPr>
          <p:cNvSpPr>
            <a:spLocks noGrp="1" noChangeArrowheads="1"/>
          </p:cNvSpPr>
          <p:nvPr>
            <p:ph type="ftr" sz="quarter" idx="10"/>
          </p:nvPr>
        </p:nvSpPr>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21345A57-DF9C-DE10-7C91-E9D5FF4CA5BE}"/>
              </a:ext>
            </a:extLst>
          </p:cNvPr>
          <p:cNvSpPr>
            <a:spLocks noGrp="1" noChangeArrowheads="1"/>
          </p:cNvSpPr>
          <p:nvPr>
            <p:ph type="sldNum" sz="quarter" idx="11"/>
          </p:nvPr>
        </p:nvSpPr>
        <p:spPr/>
        <p:txBody>
          <a:bodyPr/>
          <a:lstStyle>
            <a:lvl1pPr>
              <a:defRPr/>
            </a:lvl1pPr>
          </a:lstStyle>
          <a:p>
            <a:fld id="{A7384190-3747-4B35-BDE7-43DD846359BC}" type="slidenum">
              <a:rPr lang="ja-JP" altLang="en-US"/>
              <a:pPr/>
              <a:t>‹#›</a:t>
            </a:fld>
            <a:endParaRPr lang="ja-JP" altLang="en-US"/>
          </a:p>
        </p:txBody>
      </p:sp>
      <p:sp>
        <p:nvSpPr>
          <p:cNvPr id="5" name="Rectangle 7">
            <a:extLst>
              <a:ext uri="{FF2B5EF4-FFF2-40B4-BE49-F238E27FC236}">
                <a16:creationId xmlns:a16="http://schemas.microsoft.com/office/drawing/2014/main" id="{D44250B9-4241-EAE3-B2B6-5C10ACF0276C}"/>
              </a:ext>
            </a:extLst>
          </p:cNvPr>
          <p:cNvSpPr>
            <a:spLocks noGrp="1" noChangeArrowheads="1"/>
          </p:cNvSpPr>
          <p:nvPr>
            <p:ph type="dt" sz="quarter" idx="12"/>
          </p:nvPr>
        </p:nvSpPr>
        <p:spPr/>
        <p:txBody>
          <a:bodyPr/>
          <a:lstStyle>
            <a:lvl1pPr>
              <a:defRPr/>
            </a:lvl1pPr>
          </a:lstStyle>
          <a:p>
            <a:pPr>
              <a:defRPr/>
            </a:pPr>
            <a:fld id="{E9944AD8-35CA-4322-BC7F-4231BB963B8D}" type="datetime1">
              <a:rPr lang="ja-JP" altLang="en-US"/>
              <a:pPr>
                <a:defRPr/>
              </a:pPr>
              <a:t>2024/6/19</a:t>
            </a:fld>
            <a:endParaRPr lang="ja-JP" altLang="en-US" dirty="0"/>
          </a:p>
        </p:txBody>
      </p:sp>
    </p:spTree>
    <p:extLst>
      <p:ext uri="{BB962C8B-B14F-4D97-AF65-F5344CB8AC3E}">
        <p14:creationId xmlns:p14="http://schemas.microsoft.com/office/powerpoint/2010/main" val="1294302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F645116-0928-2C42-37D9-7C6F7C511093}"/>
              </a:ext>
            </a:extLst>
          </p:cNvPr>
          <p:cNvSpPr>
            <a:spLocks noGrp="1" noChangeArrowheads="1"/>
          </p:cNvSpPr>
          <p:nvPr>
            <p:ph type="dt" sz="half" idx="10"/>
          </p:nvPr>
        </p:nvSpPr>
        <p:spPr>
          <a:ln/>
        </p:spPr>
        <p:txBody>
          <a:bodyPr/>
          <a:lstStyle>
            <a:lvl1pPr>
              <a:defRPr/>
            </a:lvl1pPr>
          </a:lstStyle>
          <a:p>
            <a:pPr>
              <a:defRPr/>
            </a:pPr>
            <a:fld id="{9AF3595F-0C15-4C26-96D2-85E709592140}"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1956383F-4B1D-7082-D7F2-9A0CF87CAE4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756F6B80-2B51-C60D-A61E-CB4F95A95B12}"/>
              </a:ext>
            </a:extLst>
          </p:cNvPr>
          <p:cNvSpPr>
            <a:spLocks noGrp="1" noChangeArrowheads="1"/>
          </p:cNvSpPr>
          <p:nvPr>
            <p:ph type="sldNum" sz="quarter" idx="12"/>
          </p:nvPr>
        </p:nvSpPr>
        <p:spPr>
          <a:ln/>
        </p:spPr>
        <p:txBody>
          <a:bodyPr/>
          <a:lstStyle>
            <a:lvl1pPr>
              <a:defRPr/>
            </a:lvl1pPr>
          </a:lstStyle>
          <a:p>
            <a:fld id="{84B5FB84-EB5D-4D21-B1D1-454EDEAAFA6E}" type="slidenum">
              <a:rPr lang="ja-JP" altLang="en-US"/>
              <a:pPr/>
              <a:t>‹#›</a:t>
            </a:fld>
            <a:endParaRPr lang="ja-JP" altLang="en-US"/>
          </a:p>
        </p:txBody>
      </p:sp>
    </p:spTree>
    <p:extLst>
      <p:ext uri="{BB962C8B-B14F-4D97-AF65-F5344CB8AC3E}">
        <p14:creationId xmlns:p14="http://schemas.microsoft.com/office/powerpoint/2010/main" val="1033636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A9029BF-34AB-7DC3-1911-FB920160FF2F}"/>
              </a:ext>
            </a:extLst>
          </p:cNvPr>
          <p:cNvSpPr>
            <a:spLocks noGrp="1" noChangeArrowheads="1"/>
          </p:cNvSpPr>
          <p:nvPr>
            <p:ph type="dt" sz="half" idx="10"/>
          </p:nvPr>
        </p:nvSpPr>
        <p:spPr>
          <a:ln/>
        </p:spPr>
        <p:txBody>
          <a:bodyPr/>
          <a:lstStyle>
            <a:lvl1pPr>
              <a:defRPr/>
            </a:lvl1pPr>
          </a:lstStyle>
          <a:p>
            <a:pPr>
              <a:defRPr/>
            </a:pPr>
            <a:fld id="{CBE11C16-2A7D-4ABF-8A58-0B65F6CD3721}"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A85C83AB-2802-F391-B7DD-E5AC3829B672}"/>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F2325F26-5912-CF23-0D74-6009D5A9A22C}"/>
              </a:ext>
            </a:extLst>
          </p:cNvPr>
          <p:cNvSpPr>
            <a:spLocks noGrp="1" noChangeArrowheads="1"/>
          </p:cNvSpPr>
          <p:nvPr>
            <p:ph type="sldNum" sz="quarter" idx="12"/>
          </p:nvPr>
        </p:nvSpPr>
        <p:spPr>
          <a:ln/>
        </p:spPr>
        <p:txBody>
          <a:bodyPr/>
          <a:lstStyle>
            <a:lvl1pPr>
              <a:defRPr/>
            </a:lvl1pPr>
          </a:lstStyle>
          <a:p>
            <a:fld id="{26EE5227-F949-4480-88D6-EFFA74574FDC}" type="slidenum">
              <a:rPr lang="ja-JP" altLang="en-US"/>
              <a:pPr/>
              <a:t>‹#›</a:t>
            </a:fld>
            <a:endParaRPr lang="ja-JP" altLang="en-US"/>
          </a:p>
        </p:txBody>
      </p:sp>
    </p:spTree>
    <p:extLst>
      <p:ext uri="{BB962C8B-B14F-4D97-AF65-F5344CB8AC3E}">
        <p14:creationId xmlns:p14="http://schemas.microsoft.com/office/powerpoint/2010/main" val="2074328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4E5D6F9-DDA9-68AC-2087-F91002C6CB96}"/>
              </a:ext>
            </a:extLst>
          </p:cNvPr>
          <p:cNvSpPr>
            <a:spLocks noGrp="1" noChangeArrowheads="1"/>
          </p:cNvSpPr>
          <p:nvPr>
            <p:ph type="dt" sz="half" idx="10"/>
          </p:nvPr>
        </p:nvSpPr>
        <p:spPr>
          <a:ln/>
        </p:spPr>
        <p:txBody>
          <a:bodyPr/>
          <a:lstStyle>
            <a:lvl1pPr>
              <a:defRPr/>
            </a:lvl1pPr>
          </a:lstStyle>
          <a:p>
            <a:pPr>
              <a:defRPr/>
            </a:pPr>
            <a:fld id="{A2674728-0AC3-423C-A825-4FA9D982F349}" type="datetime1">
              <a:rPr lang="ja-JP" altLang="en-US"/>
              <a:pPr>
                <a:defRPr/>
              </a:pPr>
              <a:t>2024/6/19</a:t>
            </a:fld>
            <a:endParaRPr lang="ja-JP" altLang="en-US" dirty="0"/>
          </a:p>
        </p:txBody>
      </p:sp>
      <p:sp>
        <p:nvSpPr>
          <p:cNvPr id="6" name="Rectangle 5">
            <a:extLst>
              <a:ext uri="{FF2B5EF4-FFF2-40B4-BE49-F238E27FC236}">
                <a16:creationId xmlns:a16="http://schemas.microsoft.com/office/drawing/2014/main" id="{450E3C12-9866-F034-AA2C-A51A469B55FC}"/>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5B05EE74-E1D1-3FB0-B9B8-A9CD3514A186}"/>
              </a:ext>
            </a:extLst>
          </p:cNvPr>
          <p:cNvSpPr>
            <a:spLocks noGrp="1" noChangeArrowheads="1"/>
          </p:cNvSpPr>
          <p:nvPr>
            <p:ph type="sldNum" sz="quarter" idx="12"/>
          </p:nvPr>
        </p:nvSpPr>
        <p:spPr>
          <a:ln/>
        </p:spPr>
        <p:txBody>
          <a:bodyPr/>
          <a:lstStyle>
            <a:lvl1pPr>
              <a:defRPr/>
            </a:lvl1pPr>
          </a:lstStyle>
          <a:p>
            <a:fld id="{F14D8E01-8956-4EE3-98DC-899F00F5F41A}" type="slidenum">
              <a:rPr lang="ja-JP" altLang="en-US"/>
              <a:pPr/>
              <a:t>‹#›</a:t>
            </a:fld>
            <a:endParaRPr lang="ja-JP" altLang="en-US"/>
          </a:p>
        </p:txBody>
      </p:sp>
    </p:spTree>
    <p:extLst>
      <p:ext uri="{BB962C8B-B14F-4D97-AF65-F5344CB8AC3E}">
        <p14:creationId xmlns:p14="http://schemas.microsoft.com/office/powerpoint/2010/main" val="3720319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DD1FD71-BF94-1B9F-6B9A-C710495E968B}"/>
              </a:ext>
            </a:extLst>
          </p:cNvPr>
          <p:cNvSpPr>
            <a:spLocks noGrp="1" noChangeArrowheads="1"/>
          </p:cNvSpPr>
          <p:nvPr>
            <p:ph type="dt" sz="half" idx="10"/>
          </p:nvPr>
        </p:nvSpPr>
        <p:spPr>
          <a:ln/>
        </p:spPr>
        <p:txBody>
          <a:bodyPr/>
          <a:lstStyle>
            <a:lvl1pPr>
              <a:defRPr/>
            </a:lvl1pPr>
          </a:lstStyle>
          <a:p>
            <a:pPr>
              <a:defRPr/>
            </a:pPr>
            <a:fld id="{AE4CAD3C-B2E0-4784-A578-B09AF2CDA7B8}" type="datetime1">
              <a:rPr lang="ja-JP" altLang="en-US"/>
              <a:pPr>
                <a:defRPr/>
              </a:pPr>
              <a:t>2024/6/19</a:t>
            </a:fld>
            <a:endParaRPr lang="ja-JP" altLang="en-US" dirty="0"/>
          </a:p>
        </p:txBody>
      </p:sp>
      <p:sp>
        <p:nvSpPr>
          <p:cNvPr id="8" name="Rectangle 5">
            <a:extLst>
              <a:ext uri="{FF2B5EF4-FFF2-40B4-BE49-F238E27FC236}">
                <a16:creationId xmlns:a16="http://schemas.microsoft.com/office/drawing/2014/main" id="{B5CAF195-67DC-7F5F-2844-4D815E35B1B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a:extLst>
              <a:ext uri="{FF2B5EF4-FFF2-40B4-BE49-F238E27FC236}">
                <a16:creationId xmlns:a16="http://schemas.microsoft.com/office/drawing/2014/main" id="{CA4EFC78-9D2C-6D4E-88F8-A97155699DA1}"/>
              </a:ext>
            </a:extLst>
          </p:cNvPr>
          <p:cNvSpPr>
            <a:spLocks noGrp="1" noChangeArrowheads="1"/>
          </p:cNvSpPr>
          <p:nvPr>
            <p:ph type="sldNum" sz="quarter" idx="12"/>
          </p:nvPr>
        </p:nvSpPr>
        <p:spPr>
          <a:ln/>
        </p:spPr>
        <p:txBody>
          <a:bodyPr/>
          <a:lstStyle>
            <a:lvl1pPr>
              <a:defRPr/>
            </a:lvl1pPr>
          </a:lstStyle>
          <a:p>
            <a:fld id="{34F897CD-AEFC-4609-8A55-9F571E5834CA}" type="slidenum">
              <a:rPr lang="ja-JP" altLang="en-US"/>
              <a:pPr/>
              <a:t>‹#›</a:t>
            </a:fld>
            <a:endParaRPr lang="ja-JP" altLang="en-US"/>
          </a:p>
        </p:txBody>
      </p:sp>
    </p:spTree>
    <p:extLst>
      <p:ext uri="{BB962C8B-B14F-4D97-AF65-F5344CB8AC3E}">
        <p14:creationId xmlns:p14="http://schemas.microsoft.com/office/powerpoint/2010/main" val="31964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0D005B3-F43E-5344-EFC4-25118384714C}"/>
              </a:ext>
            </a:extLst>
          </p:cNvPr>
          <p:cNvSpPr>
            <a:spLocks noGrp="1" noChangeArrowheads="1"/>
          </p:cNvSpPr>
          <p:nvPr>
            <p:ph type="dt" sz="half" idx="10"/>
          </p:nvPr>
        </p:nvSpPr>
        <p:spPr>
          <a:ln/>
        </p:spPr>
        <p:txBody>
          <a:bodyPr/>
          <a:lstStyle>
            <a:lvl1pPr>
              <a:defRPr/>
            </a:lvl1pPr>
          </a:lstStyle>
          <a:p>
            <a:pPr>
              <a:defRPr/>
            </a:pPr>
            <a:fld id="{7397C62E-CA90-4CFB-BAC1-01B9F82EF6DF}" type="datetime1">
              <a:rPr lang="ja-JP" altLang="en-US"/>
              <a:pPr>
                <a:defRPr/>
              </a:pPr>
              <a:t>2024/6/19</a:t>
            </a:fld>
            <a:endParaRPr lang="ja-JP" altLang="en-US" dirty="0"/>
          </a:p>
        </p:txBody>
      </p:sp>
      <p:sp>
        <p:nvSpPr>
          <p:cNvPr id="4" name="Rectangle 5">
            <a:extLst>
              <a:ext uri="{FF2B5EF4-FFF2-40B4-BE49-F238E27FC236}">
                <a16:creationId xmlns:a16="http://schemas.microsoft.com/office/drawing/2014/main" id="{0D50175F-0040-762F-3FEE-6A95C5D8B542}"/>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a:extLst>
              <a:ext uri="{FF2B5EF4-FFF2-40B4-BE49-F238E27FC236}">
                <a16:creationId xmlns:a16="http://schemas.microsoft.com/office/drawing/2014/main" id="{1D340E26-92BF-7346-6691-DDA3E1301340}"/>
              </a:ext>
            </a:extLst>
          </p:cNvPr>
          <p:cNvSpPr>
            <a:spLocks noGrp="1" noChangeArrowheads="1"/>
          </p:cNvSpPr>
          <p:nvPr>
            <p:ph type="sldNum" sz="quarter" idx="12"/>
          </p:nvPr>
        </p:nvSpPr>
        <p:spPr>
          <a:ln/>
        </p:spPr>
        <p:txBody>
          <a:bodyPr/>
          <a:lstStyle>
            <a:lvl1pPr>
              <a:defRPr/>
            </a:lvl1pPr>
          </a:lstStyle>
          <a:p>
            <a:fld id="{DA42BF3E-318A-49B9-8DF0-1B53C8887B08}" type="slidenum">
              <a:rPr lang="ja-JP" altLang="en-US"/>
              <a:pPr/>
              <a:t>‹#›</a:t>
            </a:fld>
            <a:endParaRPr lang="ja-JP" altLang="en-US"/>
          </a:p>
        </p:txBody>
      </p:sp>
    </p:spTree>
    <p:extLst>
      <p:ext uri="{BB962C8B-B14F-4D97-AF65-F5344CB8AC3E}">
        <p14:creationId xmlns:p14="http://schemas.microsoft.com/office/powerpoint/2010/main" val="291135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607A3D6-AB7A-2ED3-65C8-9F1929C9714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DF8DD7C-A1B5-2B3E-7AE5-55C051A12FA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603CAAB-55C5-7811-1680-E652B4F246CB}"/>
              </a:ext>
            </a:extLst>
          </p:cNvPr>
          <p:cNvSpPr>
            <a:spLocks noGrp="1" noChangeArrowheads="1"/>
          </p:cNvSpPr>
          <p:nvPr>
            <p:ph type="sldNum" sz="quarter" idx="12"/>
          </p:nvPr>
        </p:nvSpPr>
        <p:spPr>
          <a:ln/>
        </p:spPr>
        <p:txBody>
          <a:bodyPr/>
          <a:lstStyle>
            <a:lvl1pPr>
              <a:defRPr/>
            </a:lvl1pPr>
          </a:lstStyle>
          <a:p>
            <a:fld id="{C3A10ABE-417A-49D1-9C4E-F51E9C7157F7}" type="slidenum">
              <a:rPr lang="en-US" altLang="ja-JP"/>
              <a:pPr/>
              <a:t>‹#›</a:t>
            </a:fld>
            <a:endParaRPr lang="en-US" altLang="ja-JP"/>
          </a:p>
        </p:txBody>
      </p:sp>
    </p:spTree>
    <p:extLst>
      <p:ext uri="{BB962C8B-B14F-4D97-AF65-F5344CB8AC3E}">
        <p14:creationId xmlns:p14="http://schemas.microsoft.com/office/powerpoint/2010/main" val="3624252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464AF3-5310-8CCC-22F1-A2305AA12B38}"/>
              </a:ext>
            </a:extLst>
          </p:cNvPr>
          <p:cNvSpPr>
            <a:spLocks noGrp="1" noChangeArrowheads="1"/>
          </p:cNvSpPr>
          <p:nvPr>
            <p:ph type="dt" sz="half" idx="10"/>
          </p:nvPr>
        </p:nvSpPr>
        <p:spPr>
          <a:ln/>
        </p:spPr>
        <p:txBody>
          <a:bodyPr/>
          <a:lstStyle>
            <a:lvl1pPr>
              <a:defRPr/>
            </a:lvl1pPr>
          </a:lstStyle>
          <a:p>
            <a:pPr>
              <a:defRPr/>
            </a:pPr>
            <a:fld id="{9CDCFB28-5008-498E-A44F-7DBBBD96DD10}" type="datetime1">
              <a:rPr lang="ja-JP" altLang="en-US"/>
              <a:pPr>
                <a:defRPr/>
              </a:pPr>
              <a:t>2024/6/19</a:t>
            </a:fld>
            <a:endParaRPr lang="ja-JP" altLang="en-US" dirty="0"/>
          </a:p>
        </p:txBody>
      </p:sp>
      <p:sp>
        <p:nvSpPr>
          <p:cNvPr id="3" name="Rectangle 5">
            <a:extLst>
              <a:ext uri="{FF2B5EF4-FFF2-40B4-BE49-F238E27FC236}">
                <a16:creationId xmlns:a16="http://schemas.microsoft.com/office/drawing/2014/main" id="{C6E2BC9F-8E2D-B3C3-9871-8B0B6AE6E1C6}"/>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D1B4FD78-9D8E-AAED-2575-60AE5548C5DB}"/>
              </a:ext>
            </a:extLst>
          </p:cNvPr>
          <p:cNvSpPr>
            <a:spLocks noGrp="1" noChangeArrowheads="1"/>
          </p:cNvSpPr>
          <p:nvPr>
            <p:ph type="sldNum" sz="quarter" idx="12"/>
          </p:nvPr>
        </p:nvSpPr>
        <p:spPr>
          <a:ln/>
        </p:spPr>
        <p:txBody>
          <a:bodyPr/>
          <a:lstStyle>
            <a:lvl1pPr>
              <a:defRPr/>
            </a:lvl1pPr>
          </a:lstStyle>
          <a:p>
            <a:fld id="{716E5330-7A08-4D06-9625-DA4156852262}" type="slidenum">
              <a:rPr lang="ja-JP" altLang="en-US"/>
              <a:pPr/>
              <a:t>‹#›</a:t>
            </a:fld>
            <a:endParaRPr lang="ja-JP" altLang="en-US"/>
          </a:p>
        </p:txBody>
      </p:sp>
    </p:spTree>
    <p:extLst>
      <p:ext uri="{BB962C8B-B14F-4D97-AF65-F5344CB8AC3E}">
        <p14:creationId xmlns:p14="http://schemas.microsoft.com/office/powerpoint/2010/main" val="3728420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014BA9E-42EF-F486-078C-5E870A1F7A86}"/>
              </a:ext>
            </a:extLst>
          </p:cNvPr>
          <p:cNvSpPr>
            <a:spLocks noGrp="1" noChangeArrowheads="1"/>
          </p:cNvSpPr>
          <p:nvPr>
            <p:ph type="dt" sz="half" idx="10"/>
          </p:nvPr>
        </p:nvSpPr>
        <p:spPr>
          <a:ln/>
        </p:spPr>
        <p:txBody>
          <a:bodyPr/>
          <a:lstStyle>
            <a:lvl1pPr>
              <a:defRPr/>
            </a:lvl1pPr>
          </a:lstStyle>
          <a:p>
            <a:pPr>
              <a:defRPr/>
            </a:pPr>
            <a:fld id="{9DD81619-3704-400E-960A-AC64A8DCE598}" type="datetime1">
              <a:rPr lang="ja-JP" altLang="en-US"/>
              <a:pPr>
                <a:defRPr/>
              </a:pPr>
              <a:t>2024/6/19</a:t>
            </a:fld>
            <a:endParaRPr lang="ja-JP" altLang="en-US" dirty="0"/>
          </a:p>
        </p:txBody>
      </p:sp>
      <p:sp>
        <p:nvSpPr>
          <p:cNvPr id="6" name="Rectangle 5">
            <a:extLst>
              <a:ext uri="{FF2B5EF4-FFF2-40B4-BE49-F238E27FC236}">
                <a16:creationId xmlns:a16="http://schemas.microsoft.com/office/drawing/2014/main" id="{3F966DDE-1605-7CE4-AE98-FAA72850E3EF}"/>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5C1F05F3-7728-96BF-655B-29798228C7D6}"/>
              </a:ext>
            </a:extLst>
          </p:cNvPr>
          <p:cNvSpPr>
            <a:spLocks noGrp="1" noChangeArrowheads="1"/>
          </p:cNvSpPr>
          <p:nvPr>
            <p:ph type="sldNum" sz="quarter" idx="12"/>
          </p:nvPr>
        </p:nvSpPr>
        <p:spPr>
          <a:ln/>
        </p:spPr>
        <p:txBody>
          <a:bodyPr/>
          <a:lstStyle>
            <a:lvl1pPr>
              <a:defRPr/>
            </a:lvl1pPr>
          </a:lstStyle>
          <a:p>
            <a:fld id="{C0AEC9D3-E267-4323-9BA4-F0701E2F08B9}" type="slidenum">
              <a:rPr lang="ja-JP" altLang="en-US"/>
              <a:pPr/>
              <a:t>‹#›</a:t>
            </a:fld>
            <a:endParaRPr lang="ja-JP" altLang="en-US"/>
          </a:p>
        </p:txBody>
      </p:sp>
    </p:spTree>
    <p:extLst>
      <p:ext uri="{BB962C8B-B14F-4D97-AF65-F5344CB8AC3E}">
        <p14:creationId xmlns:p14="http://schemas.microsoft.com/office/powerpoint/2010/main" val="1500749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F2ACC7E-CFB1-7FBD-858D-7FFB97A2667E}"/>
              </a:ext>
            </a:extLst>
          </p:cNvPr>
          <p:cNvSpPr>
            <a:spLocks noGrp="1" noChangeArrowheads="1"/>
          </p:cNvSpPr>
          <p:nvPr>
            <p:ph type="dt" sz="half" idx="10"/>
          </p:nvPr>
        </p:nvSpPr>
        <p:spPr>
          <a:ln/>
        </p:spPr>
        <p:txBody>
          <a:bodyPr/>
          <a:lstStyle>
            <a:lvl1pPr>
              <a:defRPr/>
            </a:lvl1pPr>
          </a:lstStyle>
          <a:p>
            <a:pPr>
              <a:defRPr/>
            </a:pPr>
            <a:fld id="{C8B06CF3-8E4D-4BF4-A1D9-09CB6D8DE465}" type="datetime1">
              <a:rPr lang="ja-JP" altLang="en-US"/>
              <a:pPr>
                <a:defRPr/>
              </a:pPr>
              <a:t>2024/6/19</a:t>
            </a:fld>
            <a:endParaRPr lang="ja-JP" altLang="en-US" dirty="0"/>
          </a:p>
        </p:txBody>
      </p:sp>
      <p:sp>
        <p:nvSpPr>
          <p:cNvPr id="6" name="Rectangle 5">
            <a:extLst>
              <a:ext uri="{FF2B5EF4-FFF2-40B4-BE49-F238E27FC236}">
                <a16:creationId xmlns:a16="http://schemas.microsoft.com/office/drawing/2014/main" id="{4BDDF02F-4574-B1F6-330D-A230986C51C3}"/>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14C565A4-0F54-A712-6882-FA8BF7021E82}"/>
              </a:ext>
            </a:extLst>
          </p:cNvPr>
          <p:cNvSpPr>
            <a:spLocks noGrp="1" noChangeArrowheads="1"/>
          </p:cNvSpPr>
          <p:nvPr>
            <p:ph type="sldNum" sz="quarter" idx="12"/>
          </p:nvPr>
        </p:nvSpPr>
        <p:spPr>
          <a:ln/>
        </p:spPr>
        <p:txBody>
          <a:bodyPr/>
          <a:lstStyle>
            <a:lvl1pPr>
              <a:defRPr/>
            </a:lvl1pPr>
          </a:lstStyle>
          <a:p>
            <a:fld id="{0F3EB673-9C8F-4846-91DC-5BCA792FFB7A}" type="slidenum">
              <a:rPr lang="ja-JP" altLang="en-US"/>
              <a:pPr/>
              <a:t>‹#›</a:t>
            </a:fld>
            <a:endParaRPr lang="ja-JP" altLang="en-US"/>
          </a:p>
        </p:txBody>
      </p:sp>
    </p:spTree>
    <p:extLst>
      <p:ext uri="{BB962C8B-B14F-4D97-AF65-F5344CB8AC3E}">
        <p14:creationId xmlns:p14="http://schemas.microsoft.com/office/powerpoint/2010/main" val="2227678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B3F13CB-1A57-2741-23A1-587457D022B4}"/>
              </a:ext>
            </a:extLst>
          </p:cNvPr>
          <p:cNvSpPr>
            <a:spLocks noGrp="1" noChangeArrowheads="1"/>
          </p:cNvSpPr>
          <p:nvPr>
            <p:ph type="dt" sz="half" idx="10"/>
          </p:nvPr>
        </p:nvSpPr>
        <p:spPr>
          <a:ln/>
        </p:spPr>
        <p:txBody>
          <a:bodyPr/>
          <a:lstStyle>
            <a:lvl1pPr>
              <a:defRPr/>
            </a:lvl1pPr>
          </a:lstStyle>
          <a:p>
            <a:pPr>
              <a:defRPr/>
            </a:pPr>
            <a:fld id="{DC35D948-2CE3-4167-9727-9DCDB8C94B63}"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FC44D97E-E2FB-16FD-D9F3-E63CF69C517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817D4112-FC36-A538-C56E-58D43F9B040E}"/>
              </a:ext>
            </a:extLst>
          </p:cNvPr>
          <p:cNvSpPr>
            <a:spLocks noGrp="1" noChangeArrowheads="1"/>
          </p:cNvSpPr>
          <p:nvPr>
            <p:ph type="sldNum" sz="quarter" idx="12"/>
          </p:nvPr>
        </p:nvSpPr>
        <p:spPr>
          <a:ln/>
        </p:spPr>
        <p:txBody>
          <a:bodyPr/>
          <a:lstStyle>
            <a:lvl1pPr>
              <a:defRPr/>
            </a:lvl1pPr>
          </a:lstStyle>
          <a:p>
            <a:fld id="{E72D73B6-92DE-4AA3-87DE-1708F1B43C30}" type="slidenum">
              <a:rPr lang="ja-JP" altLang="en-US"/>
              <a:pPr/>
              <a:t>‹#›</a:t>
            </a:fld>
            <a:endParaRPr lang="ja-JP" altLang="en-US"/>
          </a:p>
        </p:txBody>
      </p:sp>
    </p:spTree>
    <p:extLst>
      <p:ext uri="{BB962C8B-B14F-4D97-AF65-F5344CB8AC3E}">
        <p14:creationId xmlns:p14="http://schemas.microsoft.com/office/powerpoint/2010/main" val="117251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92100"/>
            <a:ext cx="6019800" cy="57277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04CF74C-92AE-21CE-DBC5-AAE476CCF74A}"/>
              </a:ext>
            </a:extLst>
          </p:cNvPr>
          <p:cNvSpPr>
            <a:spLocks noGrp="1" noChangeArrowheads="1"/>
          </p:cNvSpPr>
          <p:nvPr>
            <p:ph type="dt" sz="half" idx="10"/>
          </p:nvPr>
        </p:nvSpPr>
        <p:spPr>
          <a:ln/>
        </p:spPr>
        <p:txBody>
          <a:bodyPr/>
          <a:lstStyle>
            <a:lvl1pPr>
              <a:defRPr/>
            </a:lvl1pPr>
          </a:lstStyle>
          <a:p>
            <a:pPr>
              <a:defRPr/>
            </a:pPr>
            <a:fld id="{CD0F738C-76CC-46D9-89F8-ADC04096C685}" type="datetime1">
              <a:rPr lang="ja-JP" altLang="en-US"/>
              <a:pPr>
                <a:defRPr/>
              </a:pPr>
              <a:t>2024/6/19</a:t>
            </a:fld>
            <a:endParaRPr lang="ja-JP" altLang="en-US" dirty="0"/>
          </a:p>
        </p:txBody>
      </p:sp>
      <p:sp>
        <p:nvSpPr>
          <p:cNvPr id="5" name="Rectangle 5">
            <a:extLst>
              <a:ext uri="{FF2B5EF4-FFF2-40B4-BE49-F238E27FC236}">
                <a16:creationId xmlns:a16="http://schemas.microsoft.com/office/drawing/2014/main" id="{9362FE08-38B1-4182-CDCA-667CF73FF376}"/>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1805F92D-ECB9-2E47-2051-46A2A3C43D53}"/>
              </a:ext>
            </a:extLst>
          </p:cNvPr>
          <p:cNvSpPr>
            <a:spLocks noGrp="1" noChangeArrowheads="1"/>
          </p:cNvSpPr>
          <p:nvPr>
            <p:ph type="sldNum" sz="quarter" idx="12"/>
          </p:nvPr>
        </p:nvSpPr>
        <p:spPr>
          <a:ln/>
        </p:spPr>
        <p:txBody>
          <a:bodyPr/>
          <a:lstStyle>
            <a:lvl1pPr>
              <a:defRPr/>
            </a:lvl1pPr>
          </a:lstStyle>
          <a:p>
            <a:fld id="{B73559AD-8998-47AC-90E6-35E9C821E6FD}" type="slidenum">
              <a:rPr lang="ja-JP" altLang="en-US"/>
              <a:pPr/>
              <a:t>‹#›</a:t>
            </a:fld>
            <a:endParaRPr lang="ja-JP" altLang="en-US"/>
          </a:p>
        </p:txBody>
      </p:sp>
    </p:spTree>
    <p:extLst>
      <p:ext uri="{BB962C8B-B14F-4D97-AF65-F5344CB8AC3E}">
        <p14:creationId xmlns:p14="http://schemas.microsoft.com/office/powerpoint/2010/main" val="3266231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DE1BF818-A3D7-E7B5-AC7B-360F830BBA59}"/>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p:spPr>
        <p:txBody>
          <a:bodyPr/>
          <a:lstStyle/>
          <a:p>
            <a:pPr>
              <a:defRPr/>
            </a:pPr>
            <a:endParaRPr lang="ja-JP" alt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ja-JP" altLang="en-US"/>
              <a:t>マスター タイトルの書式設定</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3" name="Rectangle 5">
            <a:extLst>
              <a:ext uri="{FF2B5EF4-FFF2-40B4-BE49-F238E27FC236}">
                <a16:creationId xmlns:a16="http://schemas.microsoft.com/office/drawing/2014/main" id="{E67C9D6E-1243-293E-84F5-0CCC0C1E409C}"/>
              </a:ext>
            </a:extLst>
          </p:cNvPr>
          <p:cNvSpPr>
            <a:spLocks noGrp="1" noChangeArrowheads="1"/>
          </p:cNvSpPr>
          <p:nvPr>
            <p:ph type="ftr" sz="quarter" idx="10"/>
          </p:nvPr>
        </p:nvSpPr>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8CDCA4B9-B328-C8EC-B710-E0A039E376CC}"/>
              </a:ext>
            </a:extLst>
          </p:cNvPr>
          <p:cNvSpPr>
            <a:spLocks noGrp="1" noChangeArrowheads="1"/>
          </p:cNvSpPr>
          <p:nvPr>
            <p:ph type="sldNum" sz="quarter" idx="11"/>
          </p:nvPr>
        </p:nvSpPr>
        <p:spPr/>
        <p:txBody>
          <a:bodyPr/>
          <a:lstStyle>
            <a:lvl1pPr>
              <a:defRPr/>
            </a:lvl1pPr>
          </a:lstStyle>
          <a:p>
            <a:fld id="{CE8FBD17-4840-45F5-AEE1-05AC75EB9BF1}" type="slidenum">
              <a:rPr lang="ja-JP" altLang="en-US"/>
              <a:pPr/>
              <a:t>‹#›</a:t>
            </a:fld>
            <a:endParaRPr lang="ja-JP" altLang="en-US"/>
          </a:p>
        </p:txBody>
      </p:sp>
      <p:sp>
        <p:nvSpPr>
          <p:cNvPr id="5" name="Rectangle 7">
            <a:extLst>
              <a:ext uri="{FF2B5EF4-FFF2-40B4-BE49-F238E27FC236}">
                <a16:creationId xmlns:a16="http://schemas.microsoft.com/office/drawing/2014/main" id="{F88B079C-E721-53BD-F7A3-42D5DF06B32D}"/>
              </a:ext>
            </a:extLst>
          </p:cNvPr>
          <p:cNvSpPr>
            <a:spLocks noGrp="1" noChangeArrowheads="1"/>
          </p:cNvSpPr>
          <p:nvPr>
            <p:ph type="dt" sz="quarter" idx="12"/>
          </p:nvPr>
        </p:nvSpPr>
        <p:spPr/>
        <p:txBody>
          <a:bodyPr/>
          <a:lstStyle>
            <a:lvl1pPr>
              <a:defRPr/>
            </a:lvl1pPr>
          </a:lstStyle>
          <a:p>
            <a:pPr>
              <a:defRPr/>
            </a:pPr>
            <a:fld id="{AC85E819-308D-4471-8E17-DA40B59B8E54}" type="datetimeFigureOut">
              <a:rPr lang="ja-JP" altLang="en-US"/>
              <a:pPr>
                <a:defRPr/>
              </a:pPr>
              <a:t>2024/6/19</a:t>
            </a:fld>
            <a:endParaRPr lang="ja-JP" altLang="en-US"/>
          </a:p>
        </p:txBody>
      </p:sp>
    </p:spTree>
    <p:extLst>
      <p:ext uri="{BB962C8B-B14F-4D97-AF65-F5344CB8AC3E}">
        <p14:creationId xmlns:p14="http://schemas.microsoft.com/office/powerpoint/2010/main" val="3825924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6948DFA-9909-C23F-5A0E-049C5E243151}"/>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DF2D9BFB-2DB4-3E4B-3AF3-A8E76DF9A704}"/>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417864B3-72FF-5322-F5CB-FF5FDB229D25}"/>
              </a:ext>
            </a:extLst>
          </p:cNvPr>
          <p:cNvSpPr>
            <a:spLocks noGrp="1" noChangeArrowheads="1"/>
          </p:cNvSpPr>
          <p:nvPr>
            <p:ph type="sldNum" sz="quarter" idx="12"/>
          </p:nvPr>
        </p:nvSpPr>
        <p:spPr>
          <a:ln/>
        </p:spPr>
        <p:txBody>
          <a:bodyPr/>
          <a:lstStyle>
            <a:lvl1pPr>
              <a:defRPr/>
            </a:lvl1pPr>
          </a:lstStyle>
          <a:p>
            <a:fld id="{2471C864-8057-4F5C-A675-8DF9B2C65F43}" type="slidenum">
              <a:rPr lang="ja-JP" altLang="en-US"/>
              <a:pPr/>
              <a:t>‹#›</a:t>
            </a:fld>
            <a:endParaRPr lang="ja-JP" altLang="en-US"/>
          </a:p>
        </p:txBody>
      </p:sp>
    </p:spTree>
    <p:extLst>
      <p:ext uri="{BB962C8B-B14F-4D97-AF65-F5344CB8AC3E}">
        <p14:creationId xmlns:p14="http://schemas.microsoft.com/office/powerpoint/2010/main" val="3350441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646B3CAA-FE4C-BDDA-BEFB-CDA0D21148F5}"/>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B87B340F-7803-B323-8B28-8E6285B2A56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B150E466-9E63-6C02-5493-9D8A973B9FF4}"/>
              </a:ext>
            </a:extLst>
          </p:cNvPr>
          <p:cNvSpPr>
            <a:spLocks noGrp="1" noChangeArrowheads="1"/>
          </p:cNvSpPr>
          <p:nvPr>
            <p:ph type="sldNum" sz="quarter" idx="12"/>
          </p:nvPr>
        </p:nvSpPr>
        <p:spPr>
          <a:ln/>
        </p:spPr>
        <p:txBody>
          <a:bodyPr/>
          <a:lstStyle>
            <a:lvl1pPr>
              <a:defRPr/>
            </a:lvl1pPr>
          </a:lstStyle>
          <a:p>
            <a:fld id="{2112995F-EBBB-42DE-AE6D-922159E8504C}" type="slidenum">
              <a:rPr lang="ja-JP" altLang="en-US"/>
              <a:pPr/>
              <a:t>‹#›</a:t>
            </a:fld>
            <a:endParaRPr lang="ja-JP" altLang="en-US"/>
          </a:p>
        </p:txBody>
      </p:sp>
    </p:spTree>
    <p:extLst>
      <p:ext uri="{BB962C8B-B14F-4D97-AF65-F5344CB8AC3E}">
        <p14:creationId xmlns:p14="http://schemas.microsoft.com/office/powerpoint/2010/main" val="1043979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DE1C4C9C-B01E-0131-B141-9DC0C9B72B9C}"/>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6" name="Rectangle 5">
            <a:extLst>
              <a:ext uri="{FF2B5EF4-FFF2-40B4-BE49-F238E27FC236}">
                <a16:creationId xmlns:a16="http://schemas.microsoft.com/office/drawing/2014/main" id="{35CEE075-EDEE-52F2-071E-15C9CD80345A}"/>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FF2C55BB-DB15-CDC5-7433-A1256FF49071}"/>
              </a:ext>
            </a:extLst>
          </p:cNvPr>
          <p:cNvSpPr>
            <a:spLocks noGrp="1" noChangeArrowheads="1"/>
          </p:cNvSpPr>
          <p:nvPr>
            <p:ph type="sldNum" sz="quarter" idx="12"/>
          </p:nvPr>
        </p:nvSpPr>
        <p:spPr>
          <a:ln/>
        </p:spPr>
        <p:txBody>
          <a:bodyPr/>
          <a:lstStyle>
            <a:lvl1pPr>
              <a:defRPr/>
            </a:lvl1pPr>
          </a:lstStyle>
          <a:p>
            <a:fld id="{22A1C3B5-3A26-407D-A6A1-DB864861BEE4}" type="slidenum">
              <a:rPr lang="ja-JP" altLang="en-US"/>
              <a:pPr/>
              <a:t>‹#›</a:t>
            </a:fld>
            <a:endParaRPr lang="ja-JP" altLang="en-US"/>
          </a:p>
        </p:txBody>
      </p:sp>
    </p:spTree>
    <p:extLst>
      <p:ext uri="{BB962C8B-B14F-4D97-AF65-F5344CB8AC3E}">
        <p14:creationId xmlns:p14="http://schemas.microsoft.com/office/powerpoint/2010/main" val="1895822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7A9C25D-07AD-E6C2-2A28-3376EB0F7F70}"/>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8" name="Rectangle 5">
            <a:extLst>
              <a:ext uri="{FF2B5EF4-FFF2-40B4-BE49-F238E27FC236}">
                <a16:creationId xmlns:a16="http://schemas.microsoft.com/office/drawing/2014/main" id="{C496A26A-AD6B-0D78-0D9B-9B2AD05C98E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a:extLst>
              <a:ext uri="{FF2B5EF4-FFF2-40B4-BE49-F238E27FC236}">
                <a16:creationId xmlns:a16="http://schemas.microsoft.com/office/drawing/2014/main" id="{99ABB1C2-AD7E-DDDD-4A4A-1F9E17CBFA0A}"/>
              </a:ext>
            </a:extLst>
          </p:cNvPr>
          <p:cNvSpPr>
            <a:spLocks noGrp="1" noChangeArrowheads="1"/>
          </p:cNvSpPr>
          <p:nvPr>
            <p:ph type="sldNum" sz="quarter" idx="12"/>
          </p:nvPr>
        </p:nvSpPr>
        <p:spPr>
          <a:ln/>
        </p:spPr>
        <p:txBody>
          <a:bodyPr/>
          <a:lstStyle>
            <a:lvl1pPr>
              <a:defRPr/>
            </a:lvl1pPr>
          </a:lstStyle>
          <a:p>
            <a:fld id="{3C7945EB-2E1A-4311-88AF-875536B8DB37}" type="slidenum">
              <a:rPr lang="ja-JP" altLang="en-US"/>
              <a:pPr/>
              <a:t>‹#›</a:t>
            </a:fld>
            <a:endParaRPr lang="ja-JP" altLang="en-US"/>
          </a:p>
        </p:txBody>
      </p:sp>
    </p:spTree>
    <p:extLst>
      <p:ext uri="{BB962C8B-B14F-4D97-AF65-F5344CB8AC3E}">
        <p14:creationId xmlns:p14="http://schemas.microsoft.com/office/powerpoint/2010/main" val="163145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C9F04C2-70B1-ED9F-EC4E-AAD7DA5ABD8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65BBBE7C-F860-DA7D-7DBA-872656AFFCD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2355E858-EE0C-8BA7-FB8F-78864805186C}"/>
              </a:ext>
            </a:extLst>
          </p:cNvPr>
          <p:cNvSpPr>
            <a:spLocks noGrp="1" noChangeArrowheads="1"/>
          </p:cNvSpPr>
          <p:nvPr>
            <p:ph type="sldNum" sz="quarter" idx="12"/>
          </p:nvPr>
        </p:nvSpPr>
        <p:spPr>
          <a:ln/>
        </p:spPr>
        <p:txBody>
          <a:bodyPr/>
          <a:lstStyle>
            <a:lvl1pPr>
              <a:defRPr/>
            </a:lvl1pPr>
          </a:lstStyle>
          <a:p>
            <a:fld id="{96F203B2-8287-454B-87FF-B87AA4D112F4}" type="slidenum">
              <a:rPr lang="en-US" altLang="ja-JP"/>
              <a:pPr/>
              <a:t>‹#›</a:t>
            </a:fld>
            <a:endParaRPr lang="en-US" altLang="ja-JP"/>
          </a:p>
        </p:txBody>
      </p:sp>
    </p:spTree>
    <p:extLst>
      <p:ext uri="{BB962C8B-B14F-4D97-AF65-F5344CB8AC3E}">
        <p14:creationId xmlns:p14="http://schemas.microsoft.com/office/powerpoint/2010/main" val="3114352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1FCDB0AC-97A4-D013-E9D2-818787DCD53E}"/>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4" name="Rectangle 5">
            <a:extLst>
              <a:ext uri="{FF2B5EF4-FFF2-40B4-BE49-F238E27FC236}">
                <a16:creationId xmlns:a16="http://schemas.microsoft.com/office/drawing/2014/main" id="{386BB18A-683B-1F69-550C-F004744A3A2A}"/>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a:extLst>
              <a:ext uri="{FF2B5EF4-FFF2-40B4-BE49-F238E27FC236}">
                <a16:creationId xmlns:a16="http://schemas.microsoft.com/office/drawing/2014/main" id="{CF087903-822B-1B82-BB2E-4B8927DCE85F}"/>
              </a:ext>
            </a:extLst>
          </p:cNvPr>
          <p:cNvSpPr>
            <a:spLocks noGrp="1" noChangeArrowheads="1"/>
          </p:cNvSpPr>
          <p:nvPr>
            <p:ph type="sldNum" sz="quarter" idx="12"/>
          </p:nvPr>
        </p:nvSpPr>
        <p:spPr>
          <a:ln/>
        </p:spPr>
        <p:txBody>
          <a:bodyPr/>
          <a:lstStyle>
            <a:lvl1pPr>
              <a:defRPr/>
            </a:lvl1pPr>
          </a:lstStyle>
          <a:p>
            <a:fld id="{3BEEFDA3-8592-4C58-B213-C84E36F5C603}" type="slidenum">
              <a:rPr lang="ja-JP" altLang="en-US"/>
              <a:pPr/>
              <a:t>‹#›</a:t>
            </a:fld>
            <a:endParaRPr lang="ja-JP" altLang="en-US"/>
          </a:p>
        </p:txBody>
      </p:sp>
    </p:spTree>
    <p:extLst>
      <p:ext uri="{BB962C8B-B14F-4D97-AF65-F5344CB8AC3E}">
        <p14:creationId xmlns:p14="http://schemas.microsoft.com/office/powerpoint/2010/main" val="3437069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AB6F1F-AE21-A6D5-0828-211370D39F66}"/>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3" name="Rectangle 5">
            <a:extLst>
              <a:ext uri="{FF2B5EF4-FFF2-40B4-BE49-F238E27FC236}">
                <a16:creationId xmlns:a16="http://schemas.microsoft.com/office/drawing/2014/main" id="{BCF25A12-D760-F8D0-6676-0D5EAFEC2A83}"/>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5E6B4F71-A621-EB62-0158-16B6C2D98D41}"/>
              </a:ext>
            </a:extLst>
          </p:cNvPr>
          <p:cNvSpPr>
            <a:spLocks noGrp="1" noChangeArrowheads="1"/>
          </p:cNvSpPr>
          <p:nvPr>
            <p:ph type="sldNum" sz="quarter" idx="12"/>
          </p:nvPr>
        </p:nvSpPr>
        <p:spPr>
          <a:ln/>
        </p:spPr>
        <p:txBody>
          <a:bodyPr/>
          <a:lstStyle>
            <a:lvl1pPr>
              <a:defRPr/>
            </a:lvl1pPr>
          </a:lstStyle>
          <a:p>
            <a:fld id="{3D99EE67-4A9B-440E-9B90-F659AFAA256D}" type="slidenum">
              <a:rPr lang="ja-JP" altLang="en-US"/>
              <a:pPr/>
              <a:t>‹#›</a:t>
            </a:fld>
            <a:endParaRPr lang="ja-JP" altLang="en-US"/>
          </a:p>
        </p:txBody>
      </p:sp>
    </p:spTree>
    <p:extLst>
      <p:ext uri="{BB962C8B-B14F-4D97-AF65-F5344CB8AC3E}">
        <p14:creationId xmlns:p14="http://schemas.microsoft.com/office/powerpoint/2010/main" val="177407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CE2BA885-5A0C-FE2A-61FE-07C8E2F00B30}"/>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6" name="Rectangle 5">
            <a:extLst>
              <a:ext uri="{FF2B5EF4-FFF2-40B4-BE49-F238E27FC236}">
                <a16:creationId xmlns:a16="http://schemas.microsoft.com/office/drawing/2014/main" id="{5BDDF7FD-B7B9-F346-C800-823DC62635FA}"/>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B9E32AA5-8B4F-9269-9154-39B63900ECD7}"/>
              </a:ext>
            </a:extLst>
          </p:cNvPr>
          <p:cNvSpPr>
            <a:spLocks noGrp="1" noChangeArrowheads="1"/>
          </p:cNvSpPr>
          <p:nvPr>
            <p:ph type="sldNum" sz="quarter" idx="12"/>
          </p:nvPr>
        </p:nvSpPr>
        <p:spPr>
          <a:ln/>
        </p:spPr>
        <p:txBody>
          <a:bodyPr/>
          <a:lstStyle>
            <a:lvl1pPr>
              <a:defRPr/>
            </a:lvl1pPr>
          </a:lstStyle>
          <a:p>
            <a:fld id="{B9D9B9AC-31D1-4877-A907-E3CC3251E5A2}" type="slidenum">
              <a:rPr lang="ja-JP" altLang="en-US"/>
              <a:pPr/>
              <a:t>‹#›</a:t>
            </a:fld>
            <a:endParaRPr lang="ja-JP" altLang="en-US"/>
          </a:p>
        </p:txBody>
      </p:sp>
    </p:spTree>
    <p:extLst>
      <p:ext uri="{BB962C8B-B14F-4D97-AF65-F5344CB8AC3E}">
        <p14:creationId xmlns:p14="http://schemas.microsoft.com/office/powerpoint/2010/main" val="3929061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0C80B66-2A89-8E07-8A2C-0CFBCDCBE4FF}"/>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6" name="Rectangle 5">
            <a:extLst>
              <a:ext uri="{FF2B5EF4-FFF2-40B4-BE49-F238E27FC236}">
                <a16:creationId xmlns:a16="http://schemas.microsoft.com/office/drawing/2014/main" id="{CBD9F1E4-BCA9-F0AF-21F1-B3F5261CB6E8}"/>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E0D07BE3-A1FC-292E-F0C6-35AE538A4985}"/>
              </a:ext>
            </a:extLst>
          </p:cNvPr>
          <p:cNvSpPr>
            <a:spLocks noGrp="1" noChangeArrowheads="1"/>
          </p:cNvSpPr>
          <p:nvPr>
            <p:ph type="sldNum" sz="quarter" idx="12"/>
          </p:nvPr>
        </p:nvSpPr>
        <p:spPr>
          <a:ln/>
        </p:spPr>
        <p:txBody>
          <a:bodyPr/>
          <a:lstStyle>
            <a:lvl1pPr>
              <a:defRPr/>
            </a:lvl1pPr>
          </a:lstStyle>
          <a:p>
            <a:fld id="{F03023F9-8061-4960-9B84-09EABD9A64EE}" type="slidenum">
              <a:rPr lang="ja-JP" altLang="en-US"/>
              <a:pPr/>
              <a:t>‹#›</a:t>
            </a:fld>
            <a:endParaRPr lang="ja-JP" altLang="en-US"/>
          </a:p>
        </p:txBody>
      </p:sp>
    </p:spTree>
    <p:extLst>
      <p:ext uri="{BB962C8B-B14F-4D97-AF65-F5344CB8AC3E}">
        <p14:creationId xmlns:p14="http://schemas.microsoft.com/office/powerpoint/2010/main" val="2522288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454E39F-4AFE-BBD4-3D55-4C4FFBBE00C8}"/>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666960A0-8CCB-245E-C4BC-ADC3EB6005AF}"/>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A6C734B9-3117-3EF8-7CD9-25C22FCA1676}"/>
              </a:ext>
            </a:extLst>
          </p:cNvPr>
          <p:cNvSpPr>
            <a:spLocks noGrp="1" noChangeArrowheads="1"/>
          </p:cNvSpPr>
          <p:nvPr>
            <p:ph type="sldNum" sz="quarter" idx="12"/>
          </p:nvPr>
        </p:nvSpPr>
        <p:spPr>
          <a:ln/>
        </p:spPr>
        <p:txBody>
          <a:bodyPr/>
          <a:lstStyle>
            <a:lvl1pPr>
              <a:defRPr/>
            </a:lvl1pPr>
          </a:lstStyle>
          <a:p>
            <a:fld id="{D9AA694E-79E5-4B6C-9196-FA66614020A9}" type="slidenum">
              <a:rPr lang="ja-JP" altLang="en-US"/>
              <a:pPr/>
              <a:t>‹#›</a:t>
            </a:fld>
            <a:endParaRPr lang="ja-JP" altLang="en-US"/>
          </a:p>
        </p:txBody>
      </p:sp>
    </p:spTree>
    <p:extLst>
      <p:ext uri="{BB962C8B-B14F-4D97-AF65-F5344CB8AC3E}">
        <p14:creationId xmlns:p14="http://schemas.microsoft.com/office/powerpoint/2010/main" val="4184136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92100"/>
            <a:ext cx="6019800" cy="57277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0C34926-AA86-8D73-E669-C12901E19615}"/>
              </a:ext>
            </a:extLst>
          </p:cNvPr>
          <p:cNvSpPr>
            <a:spLocks noGrp="1" noChangeArrowheads="1"/>
          </p:cNvSpPr>
          <p:nvPr>
            <p:ph type="dt" sz="half" idx="10"/>
          </p:nvPr>
        </p:nvSpPr>
        <p:spPr>
          <a:ln/>
        </p:spPr>
        <p:txBody>
          <a:bodyPr/>
          <a:lstStyle>
            <a:lvl1pPr>
              <a:defRPr/>
            </a:lvl1pPr>
          </a:lstStyle>
          <a:p>
            <a:pPr>
              <a:defRPr/>
            </a:pPr>
            <a:fld id="{6D7FD3D0-203A-4186-8A25-F59F6C028173}"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3539E467-4C45-1719-2509-2A6B8F8A83CB}"/>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E66C843E-648E-2D83-67FD-D86236797C50}"/>
              </a:ext>
            </a:extLst>
          </p:cNvPr>
          <p:cNvSpPr>
            <a:spLocks noGrp="1" noChangeArrowheads="1"/>
          </p:cNvSpPr>
          <p:nvPr>
            <p:ph type="sldNum" sz="quarter" idx="12"/>
          </p:nvPr>
        </p:nvSpPr>
        <p:spPr>
          <a:ln/>
        </p:spPr>
        <p:txBody>
          <a:bodyPr/>
          <a:lstStyle>
            <a:lvl1pPr>
              <a:defRPr/>
            </a:lvl1pPr>
          </a:lstStyle>
          <a:p>
            <a:fld id="{4E352E38-01F8-44C5-A42B-0CD007E84A90}" type="slidenum">
              <a:rPr lang="ja-JP" altLang="en-US"/>
              <a:pPr/>
              <a:t>‹#›</a:t>
            </a:fld>
            <a:endParaRPr lang="ja-JP" altLang="en-US"/>
          </a:p>
        </p:txBody>
      </p:sp>
    </p:spTree>
    <p:extLst>
      <p:ext uri="{BB962C8B-B14F-4D97-AF65-F5344CB8AC3E}">
        <p14:creationId xmlns:p14="http://schemas.microsoft.com/office/powerpoint/2010/main" val="1435965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2100"/>
            <a:ext cx="8229600" cy="13843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905000"/>
            <a:ext cx="40386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a:extLst>
              <a:ext uri="{FF2B5EF4-FFF2-40B4-BE49-F238E27FC236}">
                <a16:creationId xmlns:a16="http://schemas.microsoft.com/office/drawing/2014/main" id="{60167B07-2AFE-1EF2-75F1-0C737FD9BF22}"/>
              </a:ext>
            </a:extLst>
          </p:cNvPr>
          <p:cNvSpPr>
            <a:spLocks noGrp="1"/>
          </p:cNvSpPr>
          <p:nvPr>
            <p:ph type="dt" sz="half" idx="10"/>
          </p:nvPr>
        </p:nvSpPr>
        <p:spPr/>
        <p:txBody>
          <a:bodyPr/>
          <a:lstStyle>
            <a:lvl1pPr>
              <a:defRPr kumimoji="0"/>
            </a:lvl1pPr>
          </a:lstStyle>
          <a:p>
            <a:pPr>
              <a:defRPr/>
            </a:pPr>
            <a:endParaRPr lang="en-US" altLang="ja-JP"/>
          </a:p>
        </p:txBody>
      </p:sp>
      <p:sp>
        <p:nvSpPr>
          <p:cNvPr id="6" name="フッター プレースホルダ 5">
            <a:extLst>
              <a:ext uri="{FF2B5EF4-FFF2-40B4-BE49-F238E27FC236}">
                <a16:creationId xmlns:a16="http://schemas.microsoft.com/office/drawing/2014/main" id="{6BF5137A-53B2-17DA-56DE-F52C341D0E50}"/>
              </a:ext>
            </a:extLst>
          </p:cNvPr>
          <p:cNvSpPr>
            <a:spLocks noGrp="1"/>
          </p:cNvSpPr>
          <p:nvPr>
            <p:ph type="ftr" sz="quarter" idx="11"/>
          </p:nvPr>
        </p:nvSpPr>
        <p:spPr/>
        <p:txBody>
          <a:bodyPr/>
          <a:lstStyle>
            <a:lvl1pPr>
              <a:defRPr kumimoji="0"/>
            </a:lvl1pPr>
          </a:lstStyle>
          <a:p>
            <a:pPr>
              <a:defRPr/>
            </a:pPr>
            <a:endParaRPr lang="en-US" altLang="ja-JP"/>
          </a:p>
        </p:txBody>
      </p:sp>
      <p:sp>
        <p:nvSpPr>
          <p:cNvPr id="7" name="スライド番号プレースホルダ 6">
            <a:extLst>
              <a:ext uri="{FF2B5EF4-FFF2-40B4-BE49-F238E27FC236}">
                <a16:creationId xmlns:a16="http://schemas.microsoft.com/office/drawing/2014/main" id="{79FD75BF-2AC1-8D2E-2CA1-CEF704F95D1B}"/>
              </a:ext>
            </a:extLst>
          </p:cNvPr>
          <p:cNvSpPr>
            <a:spLocks noGrp="1"/>
          </p:cNvSpPr>
          <p:nvPr>
            <p:ph type="sldNum" sz="quarter" idx="12"/>
          </p:nvPr>
        </p:nvSpPr>
        <p:spPr/>
        <p:txBody>
          <a:bodyPr/>
          <a:lstStyle>
            <a:lvl1pPr>
              <a:defRPr/>
            </a:lvl1pPr>
          </a:lstStyle>
          <a:p>
            <a:fld id="{D7043348-A163-4391-BB1E-7DF17E60B030}" type="slidenum">
              <a:rPr lang="en-US" altLang="ja-JP"/>
              <a:pPr/>
              <a:t>‹#›</a:t>
            </a:fld>
            <a:endParaRPr lang="en-US" altLang="ja-JP"/>
          </a:p>
        </p:txBody>
      </p:sp>
    </p:spTree>
    <p:extLst>
      <p:ext uri="{BB962C8B-B14F-4D97-AF65-F5344CB8AC3E}">
        <p14:creationId xmlns:p14="http://schemas.microsoft.com/office/powerpoint/2010/main" val="3711150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92C4FE4F-A0B4-70EF-6055-F2493DA06012}"/>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117B5B99-FA05-ABB2-7C9C-856C2C22136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0477335-D478-A16B-11EF-15C8F134C474}"/>
              </a:ext>
            </a:extLst>
          </p:cNvPr>
          <p:cNvSpPr>
            <a:spLocks noGrp="1"/>
          </p:cNvSpPr>
          <p:nvPr>
            <p:ph type="sldNum" sz="quarter" idx="12"/>
          </p:nvPr>
        </p:nvSpPr>
        <p:spPr/>
        <p:txBody>
          <a:bodyPr/>
          <a:lstStyle>
            <a:lvl1pPr>
              <a:defRPr/>
            </a:lvl1pPr>
          </a:lstStyle>
          <a:p>
            <a:fld id="{722D53CA-E4F8-4C03-830D-6BDCD43E7B4D}" type="slidenum">
              <a:rPr lang="ja-JP" altLang="en-US"/>
              <a:pPr/>
              <a:t>‹#›</a:t>
            </a:fld>
            <a:endParaRPr lang="ja-JP" altLang="en-US"/>
          </a:p>
        </p:txBody>
      </p:sp>
    </p:spTree>
    <p:extLst>
      <p:ext uri="{BB962C8B-B14F-4D97-AF65-F5344CB8AC3E}">
        <p14:creationId xmlns:p14="http://schemas.microsoft.com/office/powerpoint/2010/main" val="1112988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BC8FC38-92CB-7A2F-74B5-B3FB7268702C}"/>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BB3C4DD4-57B4-63DE-D9ED-39B178DE261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B3FF3F-543D-D6DF-B402-F8F89D257BFF}"/>
              </a:ext>
            </a:extLst>
          </p:cNvPr>
          <p:cNvSpPr>
            <a:spLocks noGrp="1"/>
          </p:cNvSpPr>
          <p:nvPr>
            <p:ph type="sldNum" sz="quarter" idx="12"/>
          </p:nvPr>
        </p:nvSpPr>
        <p:spPr/>
        <p:txBody>
          <a:bodyPr/>
          <a:lstStyle>
            <a:lvl1pPr>
              <a:defRPr/>
            </a:lvl1pPr>
          </a:lstStyle>
          <a:p>
            <a:fld id="{F1ACC9A8-4E6B-4818-BF81-24A7D615F81B}" type="slidenum">
              <a:rPr lang="ja-JP" altLang="en-US"/>
              <a:pPr/>
              <a:t>‹#›</a:t>
            </a:fld>
            <a:endParaRPr lang="ja-JP" altLang="en-US"/>
          </a:p>
        </p:txBody>
      </p:sp>
    </p:spTree>
    <p:extLst>
      <p:ext uri="{BB962C8B-B14F-4D97-AF65-F5344CB8AC3E}">
        <p14:creationId xmlns:p14="http://schemas.microsoft.com/office/powerpoint/2010/main" val="2027156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96D1FB6B-3371-1DC6-BEC5-AE1ADAF6B775}"/>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D34D87FD-BC51-26D9-49A8-FAD46E4E74D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4B455BA-EFB2-7B9A-AFF3-091770A4AA51}"/>
              </a:ext>
            </a:extLst>
          </p:cNvPr>
          <p:cNvSpPr>
            <a:spLocks noGrp="1"/>
          </p:cNvSpPr>
          <p:nvPr>
            <p:ph type="sldNum" sz="quarter" idx="12"/>
          </p:nvPr>
        </p:nvSpPr>
        <p:spPr/>
        <p:txBody>
          <a:bodyPr/>
          <a:lstStyle>
            <a:lvl1pPr>
              <a:defRPr/>
            </a:lvl1pPr>
          </a:lstStyle>
          <a:p>
            <a:fld id="{A18B49CA-DED4-47AB-80B3-A1D30D2D3174}" type="slidenum">
              <a:rPr lang="ja-JP" altLang="en-US"/>
              <a:pPr/>
              <a:t>‹#›</a:t>
            </a:fld>
            <a:endParaRPr lang="ja-JP" altLang="en-US"/>
          </a:p>
        </p:txBody>
      </p:sp>
    </p:spTree>
    <p:extLst>
      <p:ext uri="{BB962C8B-B14F-4D97-AF65-F5344CB8AC3E}">
        <p14:creationId xmlns:p14="http://schemas.microsoft.com/office/powerpoint/2010/main" val="270462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A005C6F-248C-6D23-4E73-1AD3BFE8F0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436DBF70-FFB9-B04C-578C-77CBDBEC06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AB4635DB-DAA0-B6B6-21B0-1E97A75459C0}"/>
              </a:ext>
            </a:extLst>
          </p:cNvPr>
          <p:cNvSpPr>
            <a:spLocks noGrp="1" noChangeArrowheads="1"/>
          </p:cNvSpPr>
          <p:nvPr>
            <p:ph type="sldNum" sz="quarter" idx="12"/>
          </p:nvPr>
        </p:nvSpPr>
        <p:spPr>
          <a:ln/>
        </p:spPr>
        <p:txBody>
          <a:bodyPr/>
          <a:lstStyle>
            <a:lvl1pPr>
              <a:defRPr/>
            </a:lvl1pPr>
          </a:lstStyle>
          <a:p>
            <a:fld id="{D11CF5BB-DF80-4AA2-9BA5-4BB6E01FC6FA}" type="slidenum">
              <a:rPr lang="en-US" altLang="ja-JP"/>
              <a:pPr/>
              <a:t>‹#›</a:t>
            </a:fld>
            <a:endParaRPr lang="en-US" altLang="ja-JP"/>
          </a:p>
        </p:txBody>
      </p:sp>
    </p:spTree>
    <p:extLst>
      <p:ext uri="{BB962C8B-B14F-4D97-AF65-F5344CB8AC3E}">
        <p14:creationId xmlns:p14="http://schemas.microsoft.com/office/powerpoint/2010/main" val="3909061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700CC92D-5928-B18F-3772-800D25605B76}"/>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6" name="フッター プレースホルダ 4">
            <a:extLst>
              <a:ext uri="{FF2B5EF4-FFF2-40B4-BE49-F238E27FC236}">
                <a16:creationId xmlns:a16="http://schemas.microsoft.com/office/drawing/2014/main" id="{3280ADED-61F1-F658-5DE7-9FD93E559EA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7EE450E-4607-8995-8BD6-A20D1C417446}"/>
              </a:ext>
            </a:extLst>
          </p:cNvPr>
          <p:cNvSpPr>
            <a:spLocks noGrp="1"/>
          </p:cNvSpPr>
          <p:nvPr>
            <p:ph type="sldNum" sz="quarter" idx="12"/>
          </p:nvPr>
        </p:nvSpPr>
        <p:spPr/>
        <p:txBody>
          <a:bodyPr/>
          <a:lstStyle>
            <a:lvl1pPr>
              <a:defRPr/>
            </a:lvl1pPr>
          </a:lstStyle>
          <a:p>
            <a:fld id="{1F01635E-256F-499E-B8E6-768C85850FC3}" type="slidenum">
              <a:rPr lang="ja-JP" altLang="en-US"/>
              <a:pPr/>
              <a:t>‹#›</a:t>
            </a:fld>
            <a:endParaRPr lang="ja-JP" altLang="en-US"/>
          </a:p>
        </p:txBody>
      </p:sp>
    </p:spTree>
    <p:extLst>
      <p:ext uri="{BB962C8B-B14F-4D97-AF65-F5344CB8AC3E}">
        <p14:creationId xmlns:p14="http://schemas.microsoft.com/office/powerpoint/2010/main" val="651194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8EA8288-80A8-7BCD-5CCB-4C8E64756F75}"/>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8" name="フッター プレースホルダ 4">
            <a:extLst>
              <a:ext uri="{FF2B5EF4-FFF2-40B4-BE49-F238E27FC236}">
                <a16:creationId xmlns:a16="http://schemas.microsoft.com/office/drawing/2014/main" id="{2D141D70-AD30-802B-CB9F-38A5E398E09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4C50C3B5-6816-8932-8ADB-D4BF49DF081C}"/>
              </a:ext>
            </a:extLst>
          </p:cNvPr>
          <p:cNvSpPr>
            <a:spLocks noGrp="1"/>
          </p:cNvSpPr>
          <p:nvPr>
            <p:ph type="sldNum" sz="quarter" idx="12"/>
          </p:nvPr>
        </p:nvSpPr>
        <p:spPr/>
        <p:txBody>
          <a:bodyPr/>
          <a:lstStyle>
            <a:lvl1pPr>
              <a:defRPr/>
            </a:lvl1pPr>
          </a:lstStyle>
          <a:p>
            <a:fld id="{7DAFCB20-D7B3-45E2-80D8-8E1E7CF332C4}" type="slidenum">
              <a:rPr lang="ja-JP" altLang="en-US"/>
              <a:pPr/>
              <a:t>‹#›</a:t>
            </a:fld>
            <a:endParaRPr lang="ja-JP" altLang="en-US"/>
          </a:p>
        </p:txBody>
      </p:sp>
    </p:spTree>
    <p:extLst>
      <p:ext uri="{BB962C8B-B14F-4D97-AF65-F5344CB8AC3E}">
        <p14:creationId xmlns:p14="http://schemas.microsoft.com/office/powerpoint/2010/main" val="1233659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13B1137A-DB72-7517-DE66-47603634BE03}"/>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4" name="フッター プレースホルダ 4">
            <a:extLst>
              <a:ext uri="{FF2B5EF4-FFF2-40B4-BE49-F238E27FC236}">
                <a16:creationId xmlns:a16="http://schemas.microsoft.com/office/drawing/2014/main" id="{9E08822B-60A6-B545-4DA8-0D24E40C9592}"/>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FF766AFE-6D80-3C74-BE1D-8E2BA89B89CA}"/>
              </a:ext>
            </a:extLst>
          </p:cNvPr>
          <p:cNvSpPr>
            <a:spLocks noGrp="1"/>
          </p:cNvSpPr>
          <p:nvPr>
            <p:ph type="sldNum" sz="quarter" idx="12"/>
          </p:nvPr>
        </p:nvSpPr>
        <p:spPr/>
        <p:txBody>
          <a:bodyPr/>
          <a:lstStyle>
            <a:lvl1pPr>
              <a:defRPr/>
            </a:lvl1pPr>
          </a:lstStyle>
          <a:p>
            <a:fld id="{0E52A70F-9C42-408B-A61F-FA99F3A6C8B1}" type="slidenum">
              <a:rPr lang="ja-JP" altLang="en-US"/>
              <a:pPr/>
              <a:t>‹#›</a:t>
            </a:fld>
            <a:endParaRPr lang="ja-JP" altLang="en-US"/>
          </a:p>
        </p:txBody>
      </p:sp>
    </p:spTree>
    <p:extLst>
      <p:ext uri="{BB962C8B-B14F-4D97-AF65-F5344CB8AC3E}">
        <p14:creationId xmlns:p14="http://schemas.microsoft.com/office/powerpoint/2010/main" val="1135372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942C410A-A6CC-4880-7D63-EE33DD0F40A2}"/>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3" name="フッター プレースホルダ 4">
            <a:extLst>
              <a:ext uri="{FF2B5EF4-FFF2-40B4-BE49-F238E27FC236}">
                <a16:creationId xmlns:a16="http://schemas.microsoft.com/office/drawing/2014/main" id="{E32B65C2-D573-6507-F657-8E8BA6757C0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2D3AE9A2-EF44-41E8-9C53-688A53AA713D}"/>
              </a:ext>
            </a:extLst>
          </p:cNvPr>
          <p:cNvSpPr>
            <a:spLocks noGrp="1"/>
          </p:cNvSpPr>
          <p:nvPr>
            <p:ph type="sldNum" sz="quarter" idx="12"/>
          </p:nvPr>
        </p:nvSpPr>
        <p:spPr/>
        <p:txBody>
          <a:bodyPr/>
          <a:lstStyle>
            <a:lvl1pPr>
              <a:defRPr/>
            </a:lvl1pPr>
          </a:lstStyle>
          <a:p>
            <a:fld id="{C6E34211-675E-455D-8BC4-B899A811D39F}" type="slidenum">
              <a:rPr lang="ja-JP" altLang="en-US"/>
              <a:pPr/>
              <a:t>‹#›</a:t>
            </a:fld>
            <a:endParaRPr lang="ja-JP" altLang="en-US"/>
          </a:p>
        </p:txBody>
      </p:sp>
    </p:spTree>
    <p:extLst>
      <p:ext uri="{BB962C8B-B14F-4D97-AF65-F5344CB8AC3E}">
        <p14:creationId xmlns:p14="http://schemas.microsoft.com/office/powerpoint/2010/main" val="6180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CC089B2D-D381-D872-6D06-6AD3DF5F8F77}"/>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6" name="フッター プレースホルダ 4">
            <a:extLst>
              <a:ext uri="{FF2B5EF4-FFF2-40B4-BE49-F238E27FC236}">
                <a16:creationId xmlns:a16="http://schemas.microsoft.com/office/drawing/2014/main" id="{CAD71748-F4CA-9FF5-B49B-7DE1ACE3518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7A00FBEE-2A4A-3C2B-E782-2E7EC831F896}"/>
              </a:ext>
            </a:extLst>
          </p:cNvPr>
          <p:cNvSpPr>
            <a:spLocks noGrp="1"/>
          </p:cNvSpPr>
          <p:nvPr>
            <p:ph type="sldNum" sz="quarter" idx="12"/>
          </p:nvPr>
        </p:nvSpPr>
        <p:spPr/>
        <p:txBody>
          <a:bodyPr/>
          <a:lstStyle>
            <a:lvl1pPr>
              <a:defRPr/>
            </a:lvl1pPr>
          </a:lstStyle>
          <a:p>
            <a:fld id="{09D4D8B6-9AF2-4504-B72B-8112EE8DFD37}" type="slidenum">
              <a:rPr lang="ja-JP" altLang="en-US"/>
              <a:pPr/>
              <a:t>‹#›</a:t>
            </a:fld>
            <a:endParaRPr lang="ja-JP" altLang="en-US"/>
          </a:p>
        </p:txBody>
      </p:sp>
    </p:spTree>
    <p:extLst>
      <p:ext uri="{BB962C8B-B14F-4D97-AF65-F5344CB8AC3E}">
        <p14:creationId xmlns:p14="http://schemas.microsoft.com/office/powerpoint/2010/main" val="2945888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90EB5D78-0B1F-8C25-846B-5F553E8BF9F2}"/>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6" name="フッター プレースホルダ 4">
            <a:extLst>
              <a:ext uri="{FF2B5EF4-FFF2-40B4-BE49-F238E27FC236}">
                <a16:creationId xmlns:a16="http://schemas.microsoft.com/office/drawing/2014/main" id="{8D31DE1B-696A-331B-E622-BA8210B19AC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78A19102-7482-CB38-E624-4F57B7EAAA0C}"/>
              </a:ext>
            </a:extLst>
          </p:cNvPr>
          <p:cNvSpPr>
            <a:spLocks noGrp="1"/>
          </p:cNvSpPr>
          <p:nvPr>
            <p:ph type="sldNum" sz="quarter" idx="12"/>
          </p:nvPr>
        </p:nvSpPr>
        <p:spPr/>
        <p:txBody>
          <a:bodyPr/>
          <a:lstStyle>
            <a:lvl1pPr>
              <a:defRPr/>
            </a:lvl1pPr>
          </a:lstStyle>
          <a:p>
            <a:fld id="{C5B31018-C7C7-4E78-9A10-7B146EA9D263}" type="slidenum">
              <a:rPr lang="ja-JP" altLang="en-US"/>
              <a:pPr/>
              <a:t>‹#›</a:t>
            </a:fld>
            <a:endParaRPr lang="ja-JP" altLang="en-US"/>
          </a:p>
        </p:txBody>
      </p:sp>
    </p:spTree>
    <p:extLst>
      <p:ext uri="{BB962C8B-B14F-4D97-AF65-F5344CB8AC3E}">
        <p14:creationId xmlns:p14="http://schemas.microsoft.com/office/powerpoint/2010/main" val="840429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6253317-D90D-2BF3-9E00-55891082776D}"/>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26EE2ED7-6CD5-0E0D-F5D6-E90BF85218E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EE95A32-7EDA-35E3-6BEB-F24C78BE9559}"/>
              </a:ext>
            </a:extLst>
          </p:cNvPr>
          <p:cNvSpPr>
            <a:spLocks noGrp="1"/>
          </p:cNvSpPr>
          <p:nvPr>
            <p:ph type="sldNum" sz="quarter" idx="12"/>
          </p:nvPr>
        </p:nvSpPr>
        <p:spPr/>
        <p:txBody>
          <a:bodyPr/>
          <a:lstStyle>
            <a:lvl1pPr>
              <a:defRPr/>
            </a:lvl1pPr>
          </a:lstStyle>
          <a:p>
            <a:fld id="{48C9E57D-2A01-45CE-9756-9FD68D0821DD}" type="slidenum">
              <a:rPr lang="ja-JP" altLang="en-US"/>
              <a:pPr/>
              <a:t>‹#›</a:t>
            </a:fld>
            <a:endParaRPr lang="ja-JP" altLang="en-US"/>
          </a:p>
        </p:txBody>
      </p:sp>
    </p:spTree>
    <p:extLst>
      <p:ext uri="{BB962C8B-B14F-4D97-AF65-F5344CB8AC3E}">
        <p14:creationId xmlns:p14="http://schemas.microsoft.com/office/powerpoint/2010/main" val="21218437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F2A4904-FFD0-23E5-67E7-6E1A305005A4}"/>
              </a:ext>
            </a:extLst>
          </p:cNvPr>
          <p:cNvSpPr>
            <a:spLocks noGrp="1"/>
          </p:cNvSpPr>
          <p:nvPr>
            <p:ph type="dt" sz="half" idx="10"/>
          </p:nvPr>
        </p:nvSpPr>
        <p:spPr/>
        <p:txBody>
          <a:bodyPr/>
          <a:lstStyle>
            <a:lvl1pPr>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0ED3D2EF-F55C-DE3E-B334-E8D74CB9B1B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394BEF6-BC1C-52ED-786B-11F1317ECA94}"/>
              </a:ext>
            </a:extLst>
          </p:cNvPr>
          <p:cNvSpPr>
            <a:spLocks noGrp="1"/>
          </p:cNvSpPr>
          <p:nvPr>
            <p:ph type="sldNum" sz="quarter" idx="12"/>
          </p:nvPr>
        </p:nvSpPr>
        <p:spPr/>
        <p:txBody>
          <a:bodyPr/>
          <a:lstStyle>
            <a:lvl1pPr>
              <a:defRPr/>
            </a:lvl1pPr>
          </a:lstStyle>
          <a:p>
            <a:fld id="{FDD30B15-114A-4295-AC77-ACF21439DA4C}" type="slidenum">
              <a:rPr lang="ja-JP" altLang="en-US"/>
              <a:pPr/>
              <a:t>‹#›</a:t>
            </a:fld>
            <a:endParaRPr lang="ja-JP" altLang="en-US"/>
          </a:p>
        </p:txBody>
      </p:sp>
    </p:spTree>
    <p:extLst>
      <p:ext uri="{BB962C8B-B14F-4D97-AF65-F5344CB8AC3E}">
        <p14:creationId xmlns:p14="http://schemas.microsoft.com/office/powerpoint/2010/main" val="1471107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6369DF09-D7A9-D702-C72C-B25CADF8A785}"/>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p:spPr>
        <p:txBody>
          <a:bodyPr/>
          <a:lstStyle/>
          <a:p>
            <a:pPr>
              <a:defRPr/>
            </a:pPr>
            <a:endParaRPr lang="ja-JP" alt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ja-JP" altLang="en-US"/>
              <a:t>マスター タイトルの書式設定</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3" name="Rectangle 5">
            <a:extLst>
              <a:ext uri="{FF2B5EF4-FFF2-40B4-BE49-F238E27FC236}">
                <a16:creationId xmlns:a16="http://schemas.microsoft.com/office/drawing/2014/main" id="{90C0CFE5-B0DD-21D7-570A-6BE97516A528}"/>
              </a:ext>
            </a:extLst>
          </p:cNvPr>
          <p:cNvSpPr>
            <a:spLocks noGrp="1" noChangeArrowheads="1"/>
          </p:cNvSpPr>
          <p:nvPr>
            <p:ph type="ftr" sz="quarter" idx="10"/>
          </p:nvPr>
        </p:nvSpPr>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5D02D905-492D-078A-77DC-C609EE6FE2AA}"/>
              </a:ext>
            </a:extLst>
          </p:cNvPr>
          <p:cNvSpPr>
            <a:spLocks noGrp="1" noChangeArrowheads="1"/>
          </p:cNvSpPr>
          <p:nvPr>
            <p:ph type="sldNum" sz="quarter" idx="11"/>
          </p:nvPr>
        </p:nvSpPr>
        <p:spPr/>
        <p:txBody>
          <a:bodyPr/>
          <a:lstStyle>
            <a:lvl1pPr>
              <a:defRPr/>
            </a:lvl1pPr>
          </a:lstStyle>
          <a:p>
            <a:fld id="{3C61753F-A16B-4C56-A7CA-0FABF25CD3D1}" type="slidenum">
              <a:rPr lang="ja-JP" altLang="en-US"/>
              <a:pPr/>
              <a:t>‹#›</a:t>
            </a:fld>
            <a:endParaRPr lang="ja-JP" altLang="en-US"/>
          </a:p>
        </p:txBody>
      </p:sp>
      <p:sp>
        <p:nvSpPr>
          <p:cNvPr id="5" name="Rectangle 7">
            <a:extLst>
              <a:ext uri="{FF2B5EF4-FFF2-40B4-BE49-F238E27FC236}">
                <a16:creationId xmlns:a16="http://schemas.microsoft.com/office/drawing/2014/main" id="{8E9B4933-5CB5-3454-31AA-A8E953907D5B}"/>
              </a:ext>
            </a:extLst>
          </p:cNvPr>
          <p:cNvSpPr>
            <a:spLocks noGrp="1" noChangeArrowheads="1"/>
          </p:cNvSpPr>
          <p:nvPr>
            <p:ph type="dt" sz="quarter" idx="12"/>
          </p:nvPr>
        </p:nvSpPr>
        <p:spPr/>
        <p:txBody>
          <a:bodyPr/>
          <a:lstStyle>
            <a:lvl1pPr>
              <a:defRPr/>
            </a:lvl1pPr>
          </a:lstStyle>
          <a:p>
            <a:pPr>
              <a:defRPr/>
            </a:pPr>
            <a:fld id="{852725D5-3EAA-4914-AD34-7F5EFF0C2C3E}" type="datetimeFigureOut">
              <a:rPr lang="ja-JP" altLang="en-US"/>
              <a:pPr>
                <a:defRPr/>
              </a:pPr>
              <a:t>2024/6/19</a:t>
            </a:fld>
            <a:endParaRPr lang="ja-JP" altLang="en-US"/>
          </a:p>
        </p:txBody>
      </p:sp>
    </p:spTree>
    <p:extLst>
      <p:ext uri="{BB962C8B-B14F-4D97-AF65-F5344CB8AC3E}">
        <p14:creationId xmlns:p14="http://schemas.microsoft.com/office/powerpoint/2010/main" val="299411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72CCC67-293E-403F-6E6C-A239A1AB30F2}"/>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A583F8D8-B9CC-5AAD-430A-8C18B28E78D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29508F3B-50D9-78EE-C0BF-E8E39C6EF6DA}"/>
              </a:ext>
            </a:extLst>
          </p:cNvPr>
          <p:cNvSpPr>
            <a:spLocks noGrp="1" noChangeArrowheads="1"/>
          </p:cNvSpPr>
          <p:nvPr>
            <p:ph type="sldNum" sz="quarter" idx="12"/>
          </p:nvPr>
        </p:nvSpPr>
        <p:spPr>
          <a:ln/>
        </p:spPr>
        <p:txBody>
          <a:bodyPr/>
          <a:lstStyle>
            <a:lvl1pPr>
              <a:defRPr/>
            </a:lvl1pPr>
          </a:lstStyle>
          <a:p>
            <a:fld id="{710D9142-3DC9-41A4-866C-5015C5CE8C9A}" type="slidenum">
              <a:rPr lang="ja-JP" altLang="en-US"/>
              <a:pPr/>
              <a:t>‹#›</a:t>
            </a:fld>
            <a:endParaRPr lang="ja-JP" altLang="en-US"/>
          </a:p>
        </p:txBody>
      </p:sp>
    </p:spTree>
    <p:extLst>
      <p:ext uri="{BB962C8B-B14F-4D97-AF65-F5344CB8AC3E}">
        <p14:creationId xmlns:p14="http://schemas.microsoft.com/office/powerpoint/2010/main" val="156982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187D3C-3605-6E4D-F9B5-B8CBC871F22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7053CA2-AB8D-5344-6DC2-A82A284FD97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E5093BB9-8FCF-F51B-1821-A31A6115194C}"/>
              </a:ext>
            </a:extLst>
          </p:cNvPr>
          <p:cNvSpPr>
            <a:spLocks noGrp="1" noChangeArrowheads="1"/>
          </p:cNvSpPr>
          <p:nvPr>
            <p:ph type="sldNum" sz="quarter" idx="12"/>
          </p:nvPr>
        </p:nvSpPr>
        <p:spPr>
          <a:ln/>
        </p:spPr>
        <p:txBody>
          <a:bodyPr/>
          <a:lstStyle>
            <a:lvl1pPr>
              <a:defRPr/>
            </a:lvl1pPr>
          </a:lstStyle>
          <a:p>
            <a:fld id="{55DC69E7-F0D2-4CDC-B4B1-47E71EC735AE}" type="slidenum">
              <a:rPr lang="en-US" altLang="ja-JP"/>
              <a:pPr/>
              <a:t>‹#›</a:t>
            </a:fld>
            <a:endParaRPr lang="en-US" altLang="ja-JP"/>
          </a:p>
        </p:txBody>
      </p:sp>
    </p:spTree>
    <p:extLst>
      <p:ext uri="{BB962C8B-B14F-4D97-AF65-F5344CB8AC3E}">
        <p14:creationId xmlns:p14="http://schemas.microsoft.com/office/powerpoint/2010/main" val="2002784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6A5A7BC1-7F40-3FAA-1257-1941102A1D42}"/>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EDE92C02-0B99-9600-6098-C6E942A50975}"/>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FB032941-7533-1441-60FA-79418F488E92}"/>
              </a:ext>
            </a:extLst>
          </p:cNvPr>
          <p:cNvSpPr>
            <a:spLocks noGrp="1" noChangeArrowheads="1"/>
          </p:cNvSpPr>
          <p:nvPr>
            <p:ph type="sldNum" sz="quarter" idx="12"/>
          </p:nvPr>
        </p:nvSpPr>
        <p:spPr>
          <a:ln/>
        </p:spPr>
        <p:txBody>
          <a:bodyPr/>
          <a:lstStyle>
            <a:lvl1pPr>
              <a:defRPr/>
            </a:lvl1pPr>
          </a:lstStyle>
          <a:p>
            <a:fld id="{DF56917E-6AE4-496E-81A0-F259B098D0E4}" type="slidenum">
              <a:rPr lang="ja-JP" altLang="en-US"/>
              <a:pPr/>
              <a:t>‹#›</a:t>
            </a:fld>
            <a:endParaRPr lang="ja-JP" altLang="en-US"/>
          </a:p>
        </p:txBody>
      </p:sp>
    </p:spTree>
    <p:extLst>
      <p:ext uri="{BB962C8B-B14F-4D97-AF65-F5344CB8AC3E}">
        <p14:creationId xmlns:p14="http://schemas.microsoft.com/office/powerpoint/2010/main" val="144132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3EDE5194-7317-DADB-C847-ED4DDA6489F2}"/>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6" name="Rectangle 5">
            <a:extLst>
              <a:ext uri="{FF2B5EF4-FFF2-40B4-BE49-F238E27FC236}">
                <a16:creationId xmlns:a16="http://schemas.microsoft.com/office/drawing/2014/main" id="{FC2EF02B-7F02-1F29-00B9-CDCB19F987A3}"/>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8749AE14-06D7-C468-FEFC-87D60710DDD9}"/>
              </a:ext>
            </a:extLst>
          </p:cNvPr>
          <p:cNvSpPr>
            <a:spLocks noGrp="1" noChangeArrowheads="1"/>
          </p:cNvSpPr>
          <p:nvPr>
            <p:ph type="sldNum" sz="quarter" idx="12"/>
          </p:nvPr>
        </p:nvSpPr>
        <p:spPr>
          <a:ln/>
        </p:spPr>
        <p:txBody>
          <a:bodyPr/>
          <a:lstStyle>
            <a:lvl1pPr>
              <a:defRPr/>
            </a:lvl1pPr>
          </a:lstStyle>
          <a:p>
            <a:fld id="{5FE12383-DEFB-4B70-9C5A-B708A5B44AC7}" type="slidenum">
              <a:rPr lang="ja-JP" altLang="en-US"/>
              <a:pPr/>
              <a:t>‹#›</a:t>
            </a:fld>
            <a:endParaRPr lang="ja-JP" altLang="en-US"/>
          </a:p>
        </p:txBody>
      </p:sp>
    </p:spTree>
    <p:extLst>
      <p:ext uri="{BB962C8B-B14F-4D97-AF65-F5344CB8AC3E}">
        <p14:creationId xmlns:p14="http://schemas.microsoft.com/office/powerpoint/2010/main" val="458215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5D6A2EBE-89EB-020A-46CC-3B924230FC5E}"/>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8" name="Rectangle 5">
            <a:extLst>
              <a:ext uri="{FF2B5EF4-FFF2-40B4-BE49-F238E27FC236}">
                <a16:creationId xmlns:a16="http://schemas.microsoft.com/office/drawing/2014/main" id="{37114F68-93EA-F593-3ABD-4EFF5BEBFD90}"/>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a:extLst>
              <a:ext uri="{FF2B5EF4-FFF2-40B4-BE49-F238E27FC236}">
                <a16:creationId xmlns:a16="http://schemas.microsoft.com/office/drawing/2014/main" id="{268525C4-4604-C223-0008-43DADF9B1981}"/>
              </a:ext>
            </a:extLst>
          </p:cNvPr>
          <p:cNvSpPr>
            <a:spLocks noGrp="1" noChangeArrowheads="1"/>
          </p:cNvSpPr>
          <p:nvPr>
            <p:ph type="sldNum" sz="quarter" idx="12"/>
          </p:nvPr>
        </p:nvSpPr>
        <p:spPr>
          <a:ln/>
        </p:spPr>
        <p:txBody>
          <a:bodyPr/>
          <a:lstStyle>
            <a:lvl1pPr>
              <a:defRPr/>
            </a:lvl1pPr>
          </a:lstStyle>
          <a:p>
            <a:fld id="{8186A43C-BA4B-469B-9B7C-AB41A2BE5090}" type="slidenum">
              <a:rPr lang="ja-JP" altLang="en-US"/>
              <a:pPr/>
              <a:t>‹#›</a:t>
            </a:fld>
            <a:endParaRPr lang="ja-JP" altLang="en-US"/>
          </a:p>
        </p:txBody>
      </p:sp>
    </p:spTree>
    <p:extLst>
      <p:ext uri="{BB962C8B-B14F-4D97-AF65-F5344CB8AC3E}">
        <p14:creationId xmlns:p14="http://schemas.microsoft.com/office/powerpoint/2010/main" val="2425012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64803318-027F-99B6-8F0E-18D907620435}"/>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4" name="Rectangle 5">
            <a:extLst>
              <a:ext uri="{FF2B5EF4-FFF2-40B4-BE49-F238E27FC236}">
                <a16:creationId xmlns:a16="http://schemas.microsoft.com/office/drawing/2014/main" id="{6FF6CE81-4B66-5F99-3589-A5683BF36FD2}"/>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a:extLst>
              <a:ext uri="{FF2B5EF4-FFF2-40B4-BE49-F238E27FC236}">
                <a16:creationId xmlns:a16="http://schemas.microsoft.com/office/drawing/2014/main" id="{B1D63B5E-EFCF-DC0D-A1D2-DAE203CA5464}"/>
              </a:ext>
            </a:extLst>
          </p:cNvPr>
          <p:cNvSpPr>
            <a:spLocks noGrp="1" noChangeArrowheads="1"/>
          </p:cNvSpPr>
          <p:nvPr>
            <p:ph type="sldNum" sz="quarter" idx="12"/>
          </p:nvPr>
        </p:nvSpPr>
        <p:spPr>
          <a:ln/>
        </p:spPr>
        <p:txBody>
          <a:bodyPr/>
          <a:lstStyle>
            <a:lvl1pPr>
              <a:defRPr/>
            </a:lvl1pPr>
          </a:lstStyle>
          <a:p>
            <a:fld id="{0D8D8047-C77D-435A-B034-17A01E2811B7}" type="slidenum">
              <a:rPr lang="ja-JP" altLang="en-US"/>
              <a:pPr/>
              <a:t>‹#›</a:t>
            </a:fld>
            <a:endParaRPr lang="ja-JP" altLang="en-US"/>
          </a:p>
        </p:txBody>
      </p:sp>
    </p:spTree>
    <p:extLst>
      <p:ext uri="{BB962C8B-B14F-4D97-AF65-F5344CB8AC3E}">
        <p14:creationId xmlns:p14="http://schemas.microsoft.com/office/powerpoint/2010/main" val="2358220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DACB8A-1C45-BDA3-BE4E-CCC71BB73226}"/>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3" name="Rectangle 5">
            <a:extLst>
              <a:ext uri="{FF2B5EF4-FFF2-40B4-BE49-F238E27FC236}">
                <a16:creationId xmlns:a16="http://schemas.microsoft.com/office/drawing/2014/main" id="{DBB60DE0-B695-35C9-0496-925BFE34707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F631FE9C-8A2B-3D64-EF9A-4765EB07892A}"/>
              </a:ext>
            </a:extLst>
          </p:cNvPr>
          <p:cNvSpPr>
            <a:spLocks noGrp="1" noChangeArrowheads="1"/>
          </p:cNvSpPr>
          <p:nvPr>
            <p:ph type="sldNum" sz="quarter" idx="12"/>
          </p:nvPr>
        </p:nvSpPr>
        <p:spPr>
          <a:ln/>
        </p:spPr>
        <p:txBody>
          <a:bodyPr/>
          <a:lstStyle>
            <a:lvl1pPr>
              <a:defRPr/>
            </a:lvl1pPr>
          </a:lstStyle>
          <a:p>
            <a:fld id="{913A6577-6F92-4F11-BDBB-76277A661378}" type="slidenum">
              <a:rPr lang="ja-JP" altLang="en-US"/>
              <a:pPr/>
              <a:t>‹#›</a:t>
            </a:fld>
            <a:endParaRPr lang="ja-JP" altLang="en-US"/>
          </a:p>
        </p:txBody>
      </p:sp>
    </p:spTree>
    <p:extLst>
      <p:ext uri="{BB962C8B-B14F-4D97-AF65-F5344CB8AC3E}">
        <p14:creationId xmlns:p14="http://schemas.microsoft.com/office/powerpoint/2010/main" val="224267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463165E0-4E69-EC26-7400-D68B4627EBEE}"/>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6" name="Rectangle 5">
            <a:extLst>
              <a:ext uri="{FF2B5EF4-FFF2-40B4-BE49-F238E27FC236}">
                <a16:creationId xmlns:a16="http://schemas.microsoft.com/office/drawing/2014/main" id="{BF2314BE-3EF4-8818-F9ED-221B1FC899A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C0474A0F-0CCB-64E3-1174-6C9EFC84E206}"/>
              </a:ext>
            </a:extLst>
          </p:cNvPr>
          <p:cNvSpPr>
            <a:spLocks noGrp="1" noChangeArrowheads="1"/>
          </p:cNvSpPr>
          <p:nvPr>
            <p:ph type="sldNum" sz="quarter" idx="12"/>
          </p:nvPr>
        </p:nvSpPr>
        <p:spPr>
          <a:ln/>
        </p:spPr>
        <p:txBody>
          <a:bodyPr/>
          <a:lstStyle>
            <a:lvl1pPr>
              <a:defRPr/>
            </a:lvl1pPr>
          </a:lstStyle>
          <a:p>
            <a:fld id="{6718ECDE-BCB9-41D9-AB96-B7D915867AB7}" type="slidenum">
              <a:rPr lang="ja-JP" altLang="en-US"/>
              <a:pPr/>
              <a:t>‹#›</a:t>
            </a:fld>
            <a:endParaRPr lang="ja-JP" altLang="en-US"/>
          </a:p>
        </p:txBody>
      </p:sp>
    </p:spTree>
    <p:extLst>
      <p:ext uri="{BB962C8B-B14F-4D97-AF65-F5344CB8AC3E}">
        <p14:creationId xmlns:p14="http://schemas.microsoft.com/office/powerpoint/2010/main" val="2882862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D3495CEC-3913-91AE-272A-883384C9FA7D}"/>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6" name="Rectangle 5">
            <a:extLst>
              <a:ext uri="{FF2B5EF4-FFF2-40B4-BE49-F238E27FC236}">
                <a16:creationId xmlns:a16="http://schemas.microsoft.com/office/drawing/2014/main" id="{35C9263F-9CCC-7862-DA2A-5CD8EB6A6986}"/>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4E09E3EB-2A27-EAD4-51A7-ED0320D7203A}"/>
              </a:ext>
            </a:extLst>
          </p:cNvPr>
          <p:cNvSpPr>
            <a:spLocks noGrp="1" noChangeArrowheads="1"/>
          </p:cNvSpPr>
          <p:nvPr>
            <p:ph type="sldNum" sz="quarter" idx="12"/>
          </p:nvPr>
        </p:nvSpPr>
        <p:spPr>
          <a:ln/>
        </p:spPr>
        <p:txBody>
          <a:bodyPr/>
          <a:lstStyle>
            <a:lvl1pPr>
              <a:defRPr/>
            </a:lvl1pPr>
          </a:lstStyle>
          <a:p>
            <a:fld id="{17172AED-5E46-49C7-8666-0947BDC923B2}" type="slidenum">
              <a:rPr lang="ja-JP" altLang="en-US"/>
              <a:pPr/>
              <a:t>‹#›</a:t>
            </a:fld>
            <a:endParaRPr lang="ja-JP" altLang="en-US"/>
          </a:p>
        </p:txBody>
      </p:sp>
    </p:spTree>
    <p:extLst>
      <p:ext uri="{BB962C8B-B14F-4D97-AF65-F5344CB8AC3E}">
        <p14:creationId xmlns:p14="http://schemas.microsoft.com/office/powerpoint/2010/main" val="2917958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6EC6E7A-635A-C8C9-91AE-162611FE81A6}"/>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32B0A19E-0E53-BD53-E56F-D83FA3A7C7C8}"/>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AFEE40C5-1E53-4EF8-9994-B3414B4ED4E6}"/>
              </a:ext>
            </a:extLst>
          </p:cNvPr>
          <p:cNvSpPr>
            <a:spLocks noGrp="1" noChangeArrowheads="1"/>
          </p:cNvSpPr>
          <p:nvPr>
            <p:ph type="sldNum" sz="quarter" idx="12"/>
          </p:nvPr>
        </p:nvSpPr>
        <p:spPr>
          <a:ln/>
        </p:spPr>
        <p:txBody>
          <a:bodyPr/>
          <a:lstStyle>
            <a:lvl1pPr>
              <a:defRPr/>
            </a:lvl1pPr>
          </a:lstStyle>
          <a:p>
            <a:fld id="{EEFDD920-8769-4234-89EE-31FD9F1B2843}" type="slidenum">
              <a:rPr lang="ja-JP" altLang="en-US"/>
              <a:pPr/>
              <a:t>‹#›</a:t>
            </a:fld>
            <a:endParaRPr lang="ja-JP" altLang="en-US"/>
          </a:p>
        </p:txBody>
      </p:sp>
    </p:spTree>
    <p:extLst>
      <p:ext uri="{BB962C8B-B14F-4D97-AF65-F5344CB8AC3E}">
        <p14:creationId xmlns:p14="http://schemas.microsoft.com/office/powerpoint/2010/main" val="3735768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92100"/>
            <a:ext cx="6019800" cy="57277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BCB8067-1A79-70F0-9CF2-D51A74D7217D}"/>
              </a:ext>
            </a:extLst>
          </p:cNvPr>
          <p:cNvSpPr>
            <a:spLocks noGrp="1" noChangeArrowheads="1"/>
          </p:cNvSpPr>
          <p:nvPr>
            <p:ph type="dt" sz="half" idx="10"/>
          </p:nvPr>
        </p:nvSpPr>
        <p:spPr>
          <a:ln/>
        </p:spPr>
        <p:txBody>
          <a:bodyPr/>
          <a:lstStyle>
            <a:lvl1pPr>
              <a:defRPr/>
            </a:lvl1pPr>
          </a:lstStyle>
          <a:p>
            <a:pPr>
              <a:defRPr/>
            </a:pPr>
            <a:fld id="{91A6CD75-62C8-42B0-B5BB-5058099B1580}" type="datetimeFigureOut">
              <a:rPr lang="ja-JP" altLang="en-US"/>
              <a:pPr>
                <a:defRPr/>
              </a:pPr>
              <a:t>2024/6/19</a:t>
            </a:fld>
            <a:endParaRPr lang="ja-JP" altLang="en-US"/>
          </a:p>
        </p:txBody>
      </p:sp>
      <p:sp>
        <p:nvSpPr>
          <p:cNvPr id="5" name="Rectangle 5">
            <a:extLst>
              <a:ext uri="{FF2B5EF4-FFF2-40B4-BE49-F238E27FC236}">
                <a16:creationId xmlns:a16="http://schemas.microsoft.com/office/drawing/2014/main" id="{874D96EB-AA78-BF0F-7384-A79FC0B1CC5C}"/>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484D165D-9EC8-D699-30B8-009F91079945}"/>
              </a:ext>
            </a:extLst>
          </p:cNvPr>
          <p:cNvSpPr>
            <a:spLocks noGrp="1" noChangeArrowheads="1"/>
          </p:cNvSpPr>
          <p:nvPr>
            <p:ph type="sldNum" sz="quarter" idx="12"/>
          </p:nvPr>
        </p:nvSpPr>
        <p:spPr>
          <a:ln/>
        </p:spPr>
        <p:txBody>
          <a:bodyPr/>
          <a:lstStyle>
            <a:lvl1pPr>
              <a:defRPr/>
            </a:lvl1pPr>
          </a:lstStyle>
          <a:p>
            <a:fld id="{C2585675-09BC-4180-A95D-B8F7B2FA0381}" type="slidenum">
              <a:rPr lang="ja-JP" altLang="en-US"/>
              <a:pPr/>
              <a:t>‹#›</a:t>
            </a:fld>
            <a:endParaRPr lang="ja-JP" altLang="en-US"/>
          </a:p>
        </p:txBody>
      </p:sp>
    </p:spTree>
    <p:extLst>
      <p:ext uri="{BB962C8B-B14F-4D97-AF65-F5344CB8AC3E}">
        <p14:creationId xmlns:p14="http://schemas.microsoft.com/office/powerpoint/2010/main" val="4256993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2100"/>
            <a:ext cx="8229600" cy="13843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905000"/>
            <a:ext cx="40386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05000"/>
            <a:ext cx="40386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a:extLst>
              <a:ext uri="{FF2B5EF4-FFF2-40B4-BE49-F238E27FC236}">
                <a16:creationId xmlns:a16="http://schemas.microsoft.com/office/drawing/2014/main" id="{30D82C6E-59C6-ADB9-7A3D-AF27335F57CE}"/>
              </a:ext>
            </a:extLst>
          </p:cNvPr>
          <p:cNvSpPr>
            <a:spLocks noGrp="1"/>
          </p:cNvSpPr>
          <p:nvPr>
            <p:ph type="dt" sz="half" idx="10"/>
          </p:nvPr>
        </p:nvSpPr>
        <p:spPr/>
        <p:txBody>
          <a:bodyPr/>
          <a:lstStyle>
            <a:lvl1pPr>
              <a:defRPr kumimoji="0"/>
            </a:lvl1pPr>
          </a:lstStyle>
          <a:p>
            <a:pPr>
              <a:defRPr/>
            </a:pPr>
            <a:endParaRPr lang="en-US" altLang="ja-JP"/>
          </a:p>
        </p:txBody>
      </p:sp>
      <p:sp>
        <p:nvSpPr>
          <p:cNvPr id="6" name="フッター プレースホルダ 5">
            <a:extLst>
              <a:ext uri="{FF2B5EF4-FFF2-40B4-BE49-F238E27FC236}">
                <a16:creationId xmlns:a16="http://schemas.microsoft.com/office/drawing/2014/main" id="{13C5DABE-F6AD-17D0-A1DE-EC7CC72EE8F3}"/>
              </a:ext>
            </a:extLst>
          </p:cNvPr>
          <p:cNvSpPr>
            <a:spLocks noGrp="1"/>
          </p:cNvSpPr>
          <p:nvPr>
            <p:ph type="ftr" sz="quarter" idx="11"/>
          </p:nvPr>
        </p:nvSpPr>
        <p:spPr/>
        <p:txBody>
          <a:bodyPr/>
          <a:lstStyle>
            <a:lvl1pPr>
              <a:defRPr kumimoji="0"/>
            </a:lvl1pPr>
          </a:lstStyle>
          <a:p>
            <a:pPr>
              <a:defRPr/>
            </a:pPr>
            <a:endParaRPr lang="en-US" altLang="ja-JP"/>
          </a:p>
        </p:txBody>
      </p:sp>
      <p:sp>
        <p:nvSpPr>
          <p:cNvPr id="7" name="スライド番号プレースホルダ 6">
            <a:extLst>
              <a:ext uri="{FF2B5EF4-FFF2-40B4-BE49-F238E27FC236}">
                <a16:creationId xmlns:a16="http://schemas.microsoft.com/office/drawing/2014/main" id="{4BEABA57-A0F0-335F-16B8-EC7F0AC81CE5}"/>
              </a:ext>
            </a:extLst>
          </p:cNvPr>
          <p:cNvSpPr>
            <a:spLocks noGrp="1"/>
          </p:cNvSpPr>
          <p:nvPr>
            <p:ph type="sldNum" sz="quarter" idx="12"/>
          </p:nvPr>
        </p:nvSpPr>
        <p:spPr/>
        <p:txBody>
          <a:bodyPr/>
          <a:lstStyle>
            <a:lvl1pPr>
              <a:defRPr/>
            </a:lvl1pPr>
          </a:lstStyle>
          <a:p>
            <a:fld id="{27FE1F95-48FD-44E5-A570-8810CF66675D}" type="slidenum">
              <a:rPr lang="en-US" altLang="ja-JP"/>
              <a:pPr/>
              <a:t>‹#›</a:t>
            </a:fld>
            <a:endParaRPr lang="en-US" altLang="ja-JP"/>
          </a:p>
        </p:txBody>
      </p:sp>
    </p:spTree>
    <p:extLst>
      <p:ext uri="{BB962C8B-B14F-4D97-AF65-F5344CB8AC3E}">
        <p14:creationId xmlns:p14="http://schemas.microsoft.com/office/powerpoint/2010/main" val="34378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5D1B1AE-F646-3AB8-7C9F-A173A6C68D6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AFDAEB0-9C98-4212-D799-CC5CB1A5A32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1068BAC-370F-202D-77A2-5F6E2C74592D}"/>
              </a:ext>
            </a:extLst>
          </p:cNvPr>
          <p:cNvSpPr>
            <a:spLocks noGrp="1" noChangeArrowheads="1"/>
          </p:cNvSpPr>
          <p:nvPr>
            <p:ph type="sldNum" sz="quarter" idx="12"/>
          </p:nvPr>
        </p:nvSpPr>
        <p:spPr>
          <a:ln/>
        </p:spPr>
        <p:txBody>
          <a:bodyPr/>
          <a:lstStyle>
            <a:lvl1pPr>
              <a:defRPr/>
            </a:lvl1pPr>
          </a:lstStyle>
          <a:p>
            <a:fld id="{55FB7E4C-2C89-4181-B987-43C2C3F3B5CE}" type="slidenum">
              <a:rPr lang="en-US" altLang="ja-JP"/>
              <a:pPr/>
              <a:t>‹#›</a:t>
            </a:fld>
            <a:endParaRPr lang="en-US" altLang="ja-JP"/>
          </a:p>
        </p:txBody>
      </p:sp>
    </p:spTree>
    <p:extLst>
      <p:ext uri="{BB962C8B-B14F-4D97-AF65-F5344CB8AC3E}">
        <p14:creationId xmlns:p14="http://schemas.microsoft.com/office/powerpoint/2010/main" val="330613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BE5559F0-6705-CB4D-7E70-ACB26C07EE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E79C3D6-1308-526D-EC9F-26AA2C17CBD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454D34B-E488-E959-8E42-468FD8FC0087}"/>
              </a:ext>
            </a:extLst>
          </p:cNvPr>
          <p:cNvSpPr>
            <a:spLocks noGrp="1" noChangeArrowheads="1"/>
          </p:cNvSpPr>
          <p:nvPr>
            <p:ph type="sldNum" sz="quarter" idx="12"/>
          </p:nvPr>
        </p:nvSpPr>
        <p:spPr>
          <a:ln/>
        </p:spPr>
        <p:txBody>
          <a:bodyPr/>
          <a:lstStyle>
            <a:lvl1pPr>
              <a:defRPr/>
            </a:lvl1pPr>
          </a:lstStyle>
          <a:p>
            <a:fld id="{B1D2780F-C2BD-4CCD-B33E-E411913BC674}" type="slidenum">
              <a:rPr lang="en-US" altLang="ja-JP"/>
              <a:pPr/>
              <a:t>‹#›</a:t>
            </a:fld>
            <a:endParaRPr lang="en-US" altLang="ja-JP"/>
          </a:p>
        </p:txBody>
      </p:sp>
    </p:spTree>
    <p:extLst>
      <p:ext uri="{BB962C8B-B14F-4D97-AF65-F5344CB8AC3E}">
        <p14:creationId xmlns:p14="http://schemas.microsoft.com/office/powerpoint/2010/main" val="386058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B9986C7-AC63-D4FC-A2A3-F8EB0A5F9342}"/>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Rectangle 3">
            <a:extLst>
              <a:ext uri="{FF2B5EF4-FFF2-40B4-BE49-F238E27FC236}">
                <a16:creationId xmlns:a16="http://schemas.microsoft.com/office/drawing/2014/main" id="{4A009032-089D-405B-D698-B948BE4F4D73}"/>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196" name="Rectangle 4">
            <a:extLst>
              <a:ext uri="{FF2B5EF4-FFF2-40B4-BE49-F238E27FC236}">
                <a16:creationId xmlns:a16="http://schemas.microsoft.com/office/drawing/2014/main" id="{D1DFDB35-1F38-6B34-09BE-A3E3974ECC2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00000"/>
                  </a:outerShdw>
                </a:effectLst>
                <a:latin typeface="Arial" charset="0"/>
              </a:defRPr>
            </a:lvl1pPr>
          </a:lstStyle>
          <a:p>
            <a:pPr>
              <a:defRPr/>
            </a:pPr>
            <a:endParaRPr lang="en-US" altLang="ja-JP"/>
          </a:p>
        </p:txBody>
      </p:sp>
      <p:sp>
        <p:nvSpPr>
          <p:cNvPr id="8197" name="Rectangle 5">
            <a:extLst>
              <a:ext uri="{FF2B5EF4-FFF2-40B4-BE49-F238E27FC236}">
                <a16:creationId xmlns:a16="http://schemas.microsoft.com/office/drawing/2014/main" id="{13C5DB8B-E69F-2FE9-CF3B-7540B426E23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00000"/>
                  </a:outerShdw>
                </a:effectLst>
                <a:latin typeface="Arial" charset="0"/>
              </a:defRPr>
            </a:lvl1pPr>
          </a:lstStyle>
          <a:p>
            <a:pPr>
              <a:defRPr/>
            </a:pPr>
            <a:endParaRPr lang="en-US" altLang="ja-JP"/>
          </a:p>
        </p:txBody>
      </p:sp>
      <p:sp>
        <p:nvSpPr>
          <p:cNvPr id="8198" name="Rectangle 6">
            <a:extLst>
              <a:ext uri="{FF2B5EF4-FFF2-40B4-BE49-F238E27FC236}">
                <a16:creationId xmlns:a16="http://schemas.microsoft.com/office/drawing/2014/main" id="{C99CBAB6-482F-B923-F91B-BBD602BCADB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latin typeface="Arial" panose="020B0604020202020204" pitchFamily="34" charset="0"/>
              </a:defRPr>
            </a:lvl1pPr>
          </a:lstStyle>
          <a:p>
            <a:fld id="{B2BB175A-981E-407F-86B8-7824FE8896D4}"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4054"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5C10D7-346B-354B-1F5D-A22293B41065}"/>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a:extLst>
              <a:ext uri="{FF2B5EF4-FFF2-40B4-BE49-F238E27FC236}">
                <a16:creationId xmlns:a16="http://schemas.microsoft.com/office/drawing/2014/main" id="{354C5AFC-C31D-8B72-C97F-DB45DCADF436}"/>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a:extLst>
              <a:ext uri="{FF2B5EF4-FFF2-40B4-BE49-F238E27FC236}">
                <a16:creationId xmlns:a16="http://schemas.microsoft.com/office/drawing/2014/main" id="{3983D60A-3EB4-E258-BE96-B868236190A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defRPr>
            </a:lvl1pPr>
          </a:lstStyle>
          <a:p>
            <a:pPr>
              <a:defRPr/>
            </a:pPr>
            <a:fld id="{072C8453-B130-4D1C-8A51-110DC4155F99}" type="datetime1">
              <a:rPr lang="ja-JP" altLang="en-US"/>
              <a:pPr>
                <a:defRPr/>
              </a:pPr>
              <a:t>2024/6/19</a:t>
            </a:fld>
            <a:endParaRPr lang="ja-JP" altLang="en-US" dirty="0"/>
          </a:p>
        </p:txBody>
      </p:sp>
      <p:sp>
        <p:nvSpPr>
          <p:cNvPr id="4101" name="Rectangle 5">
            <a:extLst>
              <a:ext uri="{FF2B5EF4-FFF2-40B4-BE49-F238E27FC236}">
                <a16:creationId xmlns:a16="http://schemas.microsoft.com/office/drawing/2014/main" id="{8ACB0C66-2318-54DC-0FB1-D25BE133B08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defRPr>
            </a:lvl1pPr>
          </a:lstStyle>
          <a:p>
            <a:pPr>
              <a:defRPr/>
            </a:pPr>
            <a:endParaRPr lang="ja-JP" altLang="en-US"/>
          </a:p>
        </p:txBody>
      </p:sp>
      <p:sp>
        <p:nvSpPr>
          <p:cNvPr id="4102" name="Rectangle 6">
            <a:extLst>
              <a:ext uri="{FF2B5EF4-FFF2-40B4-BE49-F238E27FC236}">
                <a16:creationId xmlns:a16="http://schemas.microsoft.com/office/drawing/2014/main" id="{AD5234F9-5972-FC60-9838-4912C33E6C4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defRPr>
            </a:lvl1pPr>
          </a:lstStyle>
          <a:p>
            <a:fld id="{9B9CBCB8-D087-4D2C-B8F3-289CF7566A8A}" type="slidenum">
              <a:rPr lang="ja-JP" altLang="en-US"/>
              <a:pPr/>
              <a:t>‹#›</a:t>
            </a:fld>
            <a:endParaRPr lang="ja-JP" altLang="en-US"/>
          </a:p>
        </p:txBody>
      </p:sp>
    </p:spTree>
  </p:cSld>
  <p:clrMap bg1="dk2" tx1="lt1" bg2="dk1" tx2="lt2" accent1="accent1" accent2="accent2" accent3="accent3" accent4="accent4" accent5="accent5" accent6="accent6" hlink="hlink" folHlink="folHlink"/>
  <p:sldLayoutIdLst>
    <p:sldLayoutId id="2147484055"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2000"/>
                                        <p:tgtEl>
                                          <p:spTgt spid="409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2000"/>
                                        <p:tgtEl>
                                          <p:spTgt spid="409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2000"/>
                                        <p:tgtEl>
                                          <p:spTgt spid="409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fade">
                                      <p:cBhvr>
                                        <p:cTn id="24"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Lst>
      </p:bldP>
    </p:bldLst>
  </p:timing>
  <p:hf sldNum="0" hdr="0" ftr="0" dt="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74" name="タイトル プレースホルダ 1">
            <a:extLst>
              <a:ext uri="{FF2B5EF4-FFF2-40B4-BE49-F238E27FC236}">
                <a16:creationId xmlns:a16="http://schemas.microsoft.com/office/drawing/2014/main" id="{B9C3CDFC-75C9-22EB-3BF5-48BE6A7728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テキスト プレースホルダ 2">
            <a:extLst>
              <a:ext uri="{FF2B5EF4-FFF2-40B4-BE49-F238E27FC236}">
                <a16:creationId xmlns:a16="http://schemas.microsoft.com/office/drawing/2014/main" id="{B5F6DF8F-DD06-8EB0-30B8-B4D71ABA5EC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ED1C913-F102-DB2B-4839-D71702C0BC9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46A7742E-808B-8038-F46A-FB87C688BFC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8739AC5-07FD-DEE4-C11B-1FCDB85567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5DABDF0-6472-466E-8C9B-60E42AADC029}" type="slidenum">
              <a:rPr lang="ja-JP" altLang="en-US"/>
              <a:pPr/>
              <a:t>‹#›</a:t>
            </a:fld>
            <a:endParaRPr lang="ja-JP" altLang="en-US"/>
          </a:p>
        </p:txBody>
      </p:sp>
    </p:spTree>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2BE7670-3C03-C3E4-2321-5AC373E9F961}"/>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a:extLst>
              <a:ext uri="{FF2B5EF4-FFF2-40B4-BE49-F238E27FC236}">
                <a16:creationId xmlns:a16="http://schemas.microsoft.com/office/drawing/2014/main" id="{1C74A044-3175-2FF0-1DA4-71A2C77C1EF5}"/>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a:extLst>
              <a:ext uri="{FF2B5EF4-FFF2-40B4-BE49-F238E27FC236}">
                <a16:creationId xmlns:a16="http://schemas.microsoft.com/office/drawing/2014/main" id="{407378BD-C157-83FB-7EE9-63F1785FE60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defRPr>
            </a:lvl1pPr>
          </a:lstStyle>
          <a:p>
            <a:pPr>
              <a:defRPr/>
            </a:pPr>
            <a:fld id="{FF24DD4C-503F-4494-859D-8C99FAA3B279}" type="datetime1">
              <a:rPr lang="ja-JP" altLang="en-US"/>
              <a:pPr>
                <a:defRPr/>
              </a:pPr>
              <a:t>2024/6/19</a:t>
            </a:fld>
            <a:endParaRPr lang="ja-JP" altLang="en-US" dirty="0"/>
          </a:p>
        </p:txBody>
      </p:sp>
      <p:sp>
        <p:nvSpPr>
          <p:cNvPr id="4101" name="Rectangle 5">
            <a:extLst>
              <a:ext uri="{FF2B5EF4-FFF2-40B4-BE49-F238E27FC236}">
                <a16:creationId xmlns:a16="http://schemas.microsoft.com/office/drawing/2014/main" id="{4EA0DC97-90BD-CFB9-0236-CBB46E571A9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defRPr>
            </a:lvl1pPr>
          </a:lstStyle>
          <a:p>
            <a:pPr>
              <a:defRPr/>
            </a:pPr>
            <a:endParaRPr lang="ja-JP" altLang="en-US"/>
          </a:p>
        </p:txBody>
      </p:sp>
      <p:sp>
        <p:nvSpPr>
          <p:cNvPr id="4102" name="Rectangle 6">
            <a:extLst>
              <a:ext uri="{FF2B5EF4-FFF2-40B4-BE49-F238E27FC236}">
                <a16:creationId xmlns:a16="http://schemas.microsoft.com/office/drawing/2014/main" id="{B0EE581C-9BE8-AD84-BAF3-36AE1790F49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defRPr>
            </a:lvl1pPr>
          </a:lstStyle>
          <a:p>
            <a:fld id="{684EDC9B-A181-4C91-BECC-98FEB6BA24B4}" type="slidenum">
              <a:rPr lang="ja-JP" altLang="en-US"/>
              <a:pPr/>
              <a:t>‹#›</a:t>
            </a:fld>
            <a:endParaRPr lang="ja-JP" altLang="en-US"/>
          </a:p>
        </p:txBody>
      </p:sp>
    </p:spTree>
  </p:cSld>
  <p:clrMap bg1="dk2" tx1="lt1" bg2="dk1" tx2="lt2" accent1="accent1" accent2="accent2" accent3="accent3" accent4="accent4" accent5="accent5" accent6="accent6" hlink="hlink" folHlink="folHlink"/>
  <p:sldLayoutIdLst>
    <p:sldLayoutId id="2147484056"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2000"/>
                                        <p:tgtEl>
                                          <p:spTgt spid="409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2000"/>
                                        <p:tgtEl>
                                          <p:spTgt spid="409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2000"/>
                                        <p:tgtEl>
                                          <p:spTgt spid="409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fade">
                                      <p:cBhvr>
                                        <p:cTn id="24"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Lst>
      </p:bldP>
    </p:bldLst>
  </p:timing>
  <p:hf sldNum="0" hdr="0" ftr="0" dt="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D189667-4CA7-FE2B-DA2F-1FAC9F0978B0}"/>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a:extLst>
              <a:ext uri="{FF2B5EF4-FFF2-40B4-BE49-F238E27FC236}">
                <a16:creationId xmlns:a16="http://schemas.microsoft.com/office/drawing/2014/main" id="{8D949A40-3037-4BB5-9A5E-374C8CB8387F}"/>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a:extLst>
              <a:ext uri="{FF2B5EF4-FFF2-40B4-BE49-F238E27FC236}">
                <a16:creationId xmlns:a16="http://schemas.microsoft.com/office/drawing/2014/main" id="{0521594E-F610-8523-F5C2-A96B787B39F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ea typeface="ＭＳ Ｐゴシック" charset="-128"/>
              </a:defRPr>
            </a:lvl1pPr>
          </a:lstStyle>
          <a:p>
            <a:pPr>
              <a:defRPr/>
            </a:pPr>
            <a:fld id="{6D7FD3D0-203A-4186-8A25-F59F6C028173}" type="datetimeFigureOut">
              <a:rPr lang="ja-JP" altLang="en-US"/>
              <a:pPr>
                <a:defRPr/>
              </a:pPr>
              <a:t>2024/6/19</a:t>
            </a:fld>
            <a:endParaRPr lang="ja-JP" altLang="en-US"/>
          </a:p>
        </p:txBody>
      </p:sp>
      <p:sp>
        <p:nvSpPr>
          <p:cNvPr id="4101" name="Rectangle 5">
            <a:extLst>
              <a:ext uri="{FF2B5EF4-FFF2-40B4-BE49-F238E27FC236}">
                <a16:creationId xmlns:a16="http://schemas.microsoft.com/office/drawing/2014/main" id="{CEE9CA31-F663-D806-9ED7-5B9441689B5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ea typeface="ＭＳ Ｐゴシック" charset="-128"/>
              </a:defRPr>
            </a:lvl1pPr>
          </a:lstStyle>
          <a:p>
            <a:pPr>
              <a:defRPr/>
            </a:pPr>
            <a:endParaRPr lang="ja-JP" altLang="en-US"/>
          </a:p>
        </p:txBody>
      </p:sp>
      <p:sp>
        <p:nvSpPr>
          <p:cNvPr id="4102" name="Rectangle 6">
            <a:extLst>
              <a:ext uri="{FF2B5EF4-FFF2-40B4-BE49-F238E27FC236}">
                <a16:creationId xmlns:a16="http://schemas.microsoft.com/office/drawing/2014/main" id="{22D6B3F9-B874-AD09-6CA2-CA65FBE0E3E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defRPr>
            </a:lvl1pPr>
          </a:lstStyle>
          <a:p>
            <a:fld id="{96F33AA6-8759-4098-9C50-356798DE749C}" type="slidenum">
              <a:rPr lang="ja-JP" altLang="en-US"/>
              <a:pPr/>
              <a:t>‹#›</a:t>
            </a:fld>
            <a:endParaRPr lang="ja-JP" altLang="en-US"/>
          </a:p>
        </p:txBody>
      </p:sp>
    </p:spTree>
  </p:cSld>
  <p:clrMap bg1="dk2" tx1="lt1" bg2="dk1" tx2="lt2" accent1="accent1" accent2="accent2" accent3="accent3" accent4="accent4" accent5="accent5" accent6="accent6" hlink="hlink" folHlink="folHlink"/>
  <p:sldLayoutIdLst>
    <p:sldLayoutId id="2147484057"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5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2000"/>
                                        <p:tgtEl>
                                          <p:spTgt spid="409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2000"/>
                                        <p:tgtEl>
                                          <p:spTgt spid="409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2000"/>
                                        <p:tgtEl>
                                          <p:spTgt spid="409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fade">
                                      <p:cBhvr>
                                        <p:cTn id="24"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Lst>
      </p:bldP>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46" name="タイトル プレースホルダ 1">
            <a:extLst>
              <a:ext uri="{FF2B5EF4-FFF2-40B4-BE49-F238E27FC236}">
                <a16:creationId xmlns:a16="http://schemas.microsoft.com/office/drawing/2014/main" id="{B7EFDDC6-F9AE-2A16-2CBC-CBA8B766A3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テキスト プレースホルダ 2">
            <a:extLst>
              <a:ext uri="{FF2B5EF4-FFF2-40B4-BE49-F238E27FC236}">
                <a16:creationId xmlns:a16="http://schemas.microsoft.com/office/drawing/2014/main" id="{5B1630D8-F30F-0867-6B9E-CE287059C0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6BEEF3E-7910-8F04-7D3F-08870755810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55ED5E0-47F7-45D7-BD9A-738C68FEF41E}" type="datetimeFigureOut">
              <a:rPr lang="ja-JP" altLang="en-US"/>
              <a:pPr>
                <a:defRPr/>
              </a:pPr>
              <a:t>2024/6/19</a:t>
            </a:fld>
            <a:endParaRPr lang="ja-JP" altLang="en-US" dirty="0"/>
          </a:p>
        </p:txBody>
      </p:sp>
      <p:sp>
        <p:nvSpPr>
          <p:cNvPr id="5" name="フッター プレースホルダ 4">
            <a:extLst>
              <a:ext uri="{FF2B5EF4-FFF2-40B4-BE49-F238E27FC236}">
                <a16:creationId xmlns:a16="http://schemas.microsoft.com/office/drawing/2014/main" id="{1D9CAAC2-BDD7-82CC-D8FF-02393B95875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3C95C45-A555-6C8F-CEB1-356674E088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AA12EDAA-D351-4F64-86AF-5BD162597B49}" type="slidenum">
              <a:rPr lang="ja-JP" altLang="en-US"/>
              <a:pPr/>
              <a:t>‹#›</a:t>
            </a:fld>
            <a:endParaRPr lang="ja-JP" alt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AC9E61-B999-4210-9080-9C115AB0F5B5}"/>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a:extLst>
              <a:ext uri="{FF2B5EF4-FFF2-40B4-BE49-F238E27FC236}">
                <a16:creationId xmlns:a16="http://schemas.microsoft.com/office/drawing/2014/main" id="{A980A1AD-9076-3B6D-F381-005D9B0A1FC5}"/>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a:extLst>
              <a:ext uri="{FF2B5EF4-FFF2-40B4-BE49-F238E27FC236}">
                <a16:creationId xmlns:a16="http://schemas.microsoft.com/office/drawing/2014/main" id="{A2264EE2-5914-2643-888E-D07943AF031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ea typeface="ＭＳ Ｐゴシック" charset="-128"/>
              </a:defRPr>
            </a:lvl1pPr>
          </a:lstStyle>
          <a:p>
            <a:pPr>
              <a:defRPr/>
            </a:pPr>
            <a:fld id="{91A6CD75-62C8-42B0-B5BB-5058099B1580}" type="datetimeFigureOut">
              <a:rPr lang="ja-JP" altLang="en-US"/>
              <a:pPr>
                <a:defRPr/>
              </a:pPr>
              <a:t>2024/6/19</a:t>
            </a:fld>
            <a:endParaRPr lang="ja-JP" altLang="en-US"/>
          </a:p>
        </p:txBody>
      </p:sp>
      <p:sp>
        <p:nvSpPr>
          <p:cNvPr id="4101" name="Rectangle 5">
            <a:extLst>
              <a:ext uri="{FF2B5EF4-FFF2-40B4-BE49-F238E27FC236}">
                <a16:creationId xmlns:a16="http://schemas.microsoft.com/office/drawing/2014/main" id="{178A0841-2FFD-A004-B901-C62FD407931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ea typeface="ＭＳ Ｐゴシック" charset="-128"/>
              </a:defRPr>
            </a:lvl1pPr>
          </a:lstStyle>
          <a:p>
            <a:pPr>
              <a:defRPr/>
            </a:pPr>
            <a:endParaRPr lang="ja-JP" altLang="en-US"/>
          </a:p>
        </p:txBody>
      </p:sp>
      <p:sp>
        <p:nvSpPr>
          <p:cNvPr id="4102" name="Rectangle 6">
            <a:extLst>
              <a:ext uri="{FF2B5EF4-FFF2-40B4-BE49-F238E27FC236}">
                <a16:creationId xmlns:a16="http://schemas.microsoft.com/office/drawing/2014/main" id="{BED00095-6C69-9A84-703E-92086253ADD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defRPr>
            </a:lvl1pPr>
          </a:lstStyle>
          <a:p>
            <a:fld id="{5E70936F-8D8E-4385-80BD-2DDD1195D359}" type="slidenum">
              <a:rPr lang="ja-JP" altLang="en-US"/>
              <a:pPr/>
              <a:t>‹#›</a:t>
            </a:fld>
            <a:endParaRPr lang="ja-JP" altLang="en-US"/>
          </a:p>
        </p:txBody>
      </p:sp>
    </p:spTree>
  </p:cSld>
  <p:clrMap bg1="dk2" tx1="lt1" bg2="dk1" tx2="lt2" accent1="accent1" accent2="accent2" accent3="accent3" accent4="accent4" accent5="accent5" accent6="accent6" hlink="hlink" folHlink="folHlink"/>
  <p:sldLayoutIdLst>
    <p:sldLayoutId id="2147484059"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2000"/>
                                        <p:tgtEl>
                                          <p:spTgt spid="409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2000"/>
                                        <p:tgtEl>
                                          <p:spTgt spid="409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2000"/>
                                        <p:tgtEl>
                                          <p:spTgt spid="409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fade">
                                      <p:cBhvr>
                                        <p:cTn id="24"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Lst>
      </p:bldP>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12000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anaka-library.com/graphic/P065.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www.tanaka-library.com/graphic/P040.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www.tanaka-library.com/graphic/M010.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anaka-library.com/graphic/M016.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9.xml"/><Relationship Id="rId5" Type="http://schemas.openxmlformats.org/officeDocument/2006/relationships/image" Target="../media/image26.jpe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D26AA31-BC1D-AB76-EDCF-503239E5A512}"/>
              </a:ext>
            </a:extLst>
          </p:cNvPr>
          <p:cNvSpPr>
            <a:spLocks noGrp="1" noChangeArrowheads="1"/>
          </p:cNvSpPr>
          <p:nvPr>
            <p:ph type="ctrTitle"/>
          </p:nvPr>
        </p:nvSpPr>
        <p:spPr>
          <a:xfrm>
            <a:off x="827088" y="-171450"/>
            <a:ext cx="7561262" cy="2592388"/>
          </a:xfrm>
        </p:spPr>
        <p:txBody>
          <a:bodyPr/>
          <a:lstStyle/>
          <a:p>
            <a:pPr eaLnBrk="1" hangingPunct="1">
              <a:defRPr/>
            </a:pPr>
            <a:br>
              <a:rPr lang="en-US" altLang="ja-JP" sz="7200" dirty="0"/>
            </a:br>
            <a:br>
              <a:rPr lang="en-US" altLang="ja-JP" sz="7200" dirty="0"/>
            </a:br>
            <a:br>
              <a:rPr lang="en-US" altLang="ja-JP" sz="7200" dirty="0"/>
            </a:br>
            <a:br>
              <a:rPr lang="en-US" altLang="ja-JP" sz="7200" dirty="0"/>
            </a:br>
            <a:r>
              <a:rPr lang="ja-JP" altLang="en-US" sz="7200" dirty="0"/>
              <a:t>ロータリーとは</a:t>
            </a:r>
          </a:p>
        </p:txBody>
      </p:sp>
      <p:sp>
        <p:nvSpPr>
          <p:cNvPr id="2051" name="Rectangle 3">
            <a:extLst>
              <a:ext uri="{FF2B5EF4-FFF2-40B4-BE49-F238E27FC236}">
                <a16:creationId xmlns:a16="http://schemas.microsoft.com/office/drawing/2014/main" id="{525D9098-8365-9D82-940C-74BC4B88E020}"/>
              </a:ext>
            </a:extLst>
          </p:cNvPr>
          <p:cNvSpPr>
            <a:spLocks noGrp="1" noChangeArrowheads="1"/>
          </p:cNvSpPr>
          <p:nvPr>
            <p:ph type="subTitle" idx="1"/>
          </p:nvPr>
        </p:nvSpPr>
        <p:spPr>
          <a:xfrm>
            <a:off x="1371600" y="3213100"/>
            <a:ext cx="6513513" cy="2425700"/>
          </a:xfrm>
        </p:spPr>
        <p:txBody>
          <a:bodyPr/>
          <a:lstStyle/>
          <a:p>
            <a:pPr eaLnBrk="1" hangingPunct="1">
              <a:defRPr/>
            </a:pPr>
            <a:r>
              <a:rPr lang="en-US" altLang="ja-JP" dirty="0">
                <a:solidFill>
                  <a:srgbClr val="FFC000"/>
                </a:solidFill>
              </a:rPr>
              <a:t>202</a:t>
            </a:r>
            <a:r>
              <a:rPr lang="ja-JP" altLang="en-US" dirty="0">
                <a:solidFill>
                  <a:srgbClr val="FFC000"/>
                </a:solidFill>
              </a:rPr>
              <a:t>４</a:t>
            </a:r>
            <a:r>
              <a:rPr lang="en-US" altLang="ja-JP" dirty="0">
                <a:solidFill>
                  <a:srgbClr val="FFC000"/>
                </a:solidFill>
              </a:rPr>
              <a:t>.</a:t>
            </a:r>
            <a:r>
              <a:rPr lang="ja-JP" altLang="en-US" dirty="0">
                <a:solidFill>
                  <a:srgbClr val="FFC000"/>
                </a:solidFill>
              </a:rPr>
              <a:t>６</a:t>
            </a:r>
            <a:r>
              <a:rPr lang="en-US" altLang="ja-JP" dirty="0">
                <a:solidFill>
                  <a:srgbClr val="FFC000"/>
                </a:solidFill>
              </a:rPr>
              <a:t>.</a:t>
            </a:r>
            <a:r>
              <a:rPr lang="ja-JP" altLang="en-US" dirty="0">
                <a:solidFill>
                  <a:srgbClr val="FFC000"/>
                </a:solidFill>
              </a:rPr>
              <a:t>１５源流セミナー</a:t>
            </a:r>
            <a:endParaRPr lang="en-US" altLang="ja-JP" dirty="0">
              <a:solidFill>
                <a:srgbClr val="FFC000"/>
              </a:solidFill>
            </a:endParaRPr>
          </a:p>
          <a:p>
            <a:pPr eaLnBrk="1" hangingPunct="1">
              <a:defRPr/>
            </a:pPr>
            <a:r>
              <a:rPr lang="en-US" altLang="ja-JP" dirty="0"/>
              <a:t>RI</a:t>
            </a:r>
            <a:r>
              <a:rPr lang="ja-JP" altLang="en-US" dirty="0"/>
              <a:t>第２６８０地区（兵庫）</a:t>
            </a:r>
          </a:p>
          <a:p>
            <a:pPr eaLnBrk="1" hangingPunct="1">
              <a:defRPr/>
            </a:pPr>
            <a:r>
              <a:rPr lang="ja-JP" altLang="en-US" b="1" dirty="0"/>
              <a:t>パストガバナー　石井良昌</a:t>
            </a:r>
          </a:p>
          <a:p>
            <a:pPr eaLnBrk="1" hangingPunct="1">
              <a:defRPr/>
            </a:pPr>
            <a:r>
              <a:rPr lang="ja-JP" altLang="en-US" dirty="0"/>
              <a:t>（尼崎西）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fade">
                                      <p:cBhvr>
                                        <p:cTn id="11" dur="2000"/>
                                        <p:tgtEl>
                                          <p:spTgt spid="20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051">
                                            <p:txEl>
                                              <p:pRg st="1" end="1"/>
                                            </p:txEl>
                                          </p:spTgt>
                                        </p:tgtEl>
                                        <p:attrNameLst>
                                          <p:attrName>style.visibility</p:attrName>
                                        </p:attrNameLst>
                                      </p:cBhvr>
                                      <p:to>
                                        <p:strVal val="visible"/>
                                      </p:to>
                                    </p:set>
                                    <p:animEffect transition="in" filter="fade">
                                      <p:cBhvr>
                                        <p:cTn id="16" dur="2000"/>
                                        <p:tgtEl>
                                          <p:spTgt spid="2051">
                                            <p:txEl>
                                              <p:pRg st="1" end="1"/>
                                            </p:txEl>
                                          </p:spTgt>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2051">
                                            <p:txEl>
                                              <p:pRg st="2" end="2"/>
                                            </p:txEl>
                                          </p:spTgt>
                                        </p:tgtEl>
                                        <p:attrNameLst>
                                          <p:attrName>style.visibility</p:attrName>
                                        </p:attrNameLst>
                                      </p:cBhvr>
                                      <p:to>
                                        <p:strVal val="visible"/>
                                      </p:to>
                                    </p:set>
                                    <p:animEffect transition="in" filter="fade">
                                      <p:cBhvr>
                                        <p:cTn id="20" dur="2000"/>
                                        <p:tgtEl>
                                          <p:spTgt spid="2051">
                                            <p:txEl>
                                              <p:pRg st="2" end="2"/>
                                            </p:txEl>
                                          </p:spTgt>
                                        </p:tgtEl>
                                      </p:cBhvr>
                                    </p:animEffect>
                                  </p:childTnLst>
                                </p:cTn>
                              </p:par>
                            </p:childTnLst>
                          </p:cTn>
                        </p:par>
                        <p:par>
                          <p:cTn id="21" fill="hold" nodeType="afterGroup">
                            <p:stCondLst>
                              <p:cond delay="4000"/>
                            </p:stCondLst>
                            <p:childTnLst>
                              <p:par>
                                <p:cTn id="22" presetID="10" presetClass="entr" presetSubtype="0" fill="hold" nodeType="afterEffect">
                                  <p:stCondLst>
                                    <p:cond delay="0"/>
                                  </p:stCondLst>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64CA5-CA54-9251-2EC7-46DC16572E3E}"/>
              </a:ext>
            </a:extLst>
          </p:cNvPr>
          <p:cNvSpPr>
            <a:spLocks noGrp="1"/>
          </p:cNvSpPr>
          <p:nvPr>
            <p:ph type="title"/>
          </p:nvPr>
        </p:nvSpPr>
        <p:spPr>
          <a:xfrm>
            <a:off x="468313" y="292100"/>
            <a:ext cx="8218487" cy="544513"/>
          </a:xfrm>
        </p:spPr>
        <p:txBody>
          <a:bodyPr/>
          <a:lstStyle/>
          <a:p>
            <a:pPr algn="ctr">
              <a:defRPr/>
            </a:pPr>
            <a:r>
              <a:rPr lang="en-US" altLang="ja-JP" sz="4000" dirty="0"/>
              <a:t>RI</a:t>
            </a:r>
            <a:r>
              <a:rPr lang="ja-JP" altLang="en-US" sz="4000" dirty="0"/>
              <a:t>本部のエバンストンの内部</a:t>
            </a:r>
          </a:p>
        </p:txBody>
      </p:sp>
      <p:pic>
        <p:nvPicPr>
          <p:cNvPr id="14339" name="Picture 5" descr="IMG_0080">
            <a:extLst>
              <a:ext uri="{FF2B5EF4-FFF2-40B4-BE49-F238E27FC236}">
                <a16:creationId xmlns:a16="http://schemas.microsoft.com/office/drawing/2014/main" id="{7D8E1820-A72F-9D9F-B84F-1DFEE404684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00113" y="982663"/>
            <a:ext cx="7488237" cy="56149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fade">
                                      <p:cBhvr>
                                        <p:cTn id="11"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A622DF-0A93-5476-F48D-70EFF6DFAC1A}"/>
              </a:ext>
            </a:extLst>
          </p:cNvPr>
          <p:cNvSpPr>
            <a:spLocks noGrp="1" noChangeArrowheads="1"/>
          </p:cNvSpPr>
          <p:nvPr>
            <p:ph type="title"/>
          </p:nvPr>
        </p:nvSpPr>
        <p:spPr>
          <a:xfrm>
            <a:off x="468313" y="292100"/>
            <a:ext cx="8218487" cy="760413"/>
          </a:xfrm>
        </p:spPr>
        <p:txBody>
          <a:bodyPr/>
          <a:lstStyle/>
          <a:p>
            <a:pPr algn="ctr"/>
            <a:r>
              <a:rPr lang="ja-JP" altLang="en-US" b="1">
                <a:effectLst/>
              </a:rPr>
              <a:t>ポール・ハリス  </a:t>
            </a:r>
            <a:r>
              <a:rPr lang="ja-JP" altLang="en-US" sz="4000">
                <a:effectLst/>
              </a:rPr>
              <a:t>（</a:t>
            </a:r>
            <a:r>
              <a:rPr lang="en-US" altLang="ja-JP" sz="4000">
                <a:effectLst/>
              </a:rPr>
              <a:t>1868</a:t>
            </a:r>
            <a:r>
              <a:rPr lang="ja-JP" altLang="en-US" sz="4000">
                <a:effectLst/>
              </a:rPr>
              <a:t>～</a:t>
            </a:r>
            <a:r>
              <a:rPr lang="en-US" altLang="ja-JP" sz="4000">
                <a:effectLst/>
              </a:rPr>
              <a:t>1947)</a:t>
            </a:r>
          </a:p>
        </p:txBody>
      </p:sp>
      <p:sp>
        <p:nvSpPr>
          <p:cNvPr id="16387" name="Rectangle 3">
            <a:extLst>
              <a:ext uri="{FF2B5EF4-FFF2-40B4-BE49-F238E27FC236}">
                <a16:creationId xmlns:a16="http://schemas.microsoft.com/office/drawing/2014/main" id="{A0D53FCB-813E-A9FD-292B-729687C61E57}"/>
              </a:ext>
            </a:extLst>
          </p:cNvPr>
          <p:cNvSpPr>
            <a:spLocks noGrp="1" noChangeArrowheads="1"/>
          </p:cNvSpPr>
          <p:nvPr>
            <p:ph type="body" idx="1"/>
          </p:nvPr>
        </p:nvSpPr>
        <p:spPr/>
        <p:txBody>
          <a:bodyPr/>
          <a:lstStyle/>
          <a:p>
            <a:pPr algn="ctr">
              <a:buFontTx/>
              <a:buNone/>
            </a:pPr>
            <a:r>
              <a:rPr lang="ja-JP" altLang="en-US" b="1">
                <a:effectLst/>
              </a:rPr>
              <a:t>ロータリーの創始者</a:t>
            </a:r>
          </a:p>
          <a:p>
            <a:pPr algn="ctr">
              <a:buFontTx/>
              <a:buNone/>
            </a:pPr>
            <a:r>
              <a:rPr lang="ja-JP" altLang="en-US" b="1">
                <a:effectLst/>
              </a:rPr>
              <a:t>ポール・ハリス夫妻は子供に恵まれず、</a:t>
            </a:r>
          </a:p>
          <a:p>
            <a:pPr algn="ctr">
              <a:buFontTx/>
              <a:buNone/>
            </a:pPr>
            <a:r>
              <a:rPr lang="ja-JP" altLang="en-US" b="1">
                <a:effectLst/>
              </a:rPr>
              <a:t>ハリスの自叙伝には</a:t>
            </a:r>
          </a:p>
          <a:p>
            <a:pPr algn="ctr">
              <a:buFontTx/>
              <a:buNone/>
            </a:pPr>
            <a:r>
              <a:rPr lang="ja-JP" altLang="en-US" b="1">
                <a:effectLst/>
              </a:rPr>
              <a:t>「子供がいない私たち夫婦は国際ロータリー</a:t>
            </a:r>
          </a:p>
          <a:p>
            <a:pPr algn="ctr">
              <a:buFontTx/>
              <a:buNone/>
            </a:pPr>
            <a:r>
              <a:rPr lang="ja-JP" altLang="en-US" b="1">
                <a:effectLst/>
              </a:rPr>
              <a:t>を養子にしました」と書いている</a:t>
            </a:r>
          </a:p>
          <a:p>
            <a:pPr algn="ctr">
              <a:buFontTx/>
              <a:buNone/>
            </a:pPr>
            <a:r>
              <a:rPr lang="ja-JP" altLang="en-US" b="1">
                <a:effectLst/>
              </a:rPr>
              <a:t>国際ロータリーの初代会長であり、</a:t>
            </a:r>
          </a:p>
          <a:p>
            <a:pPr algn="ctr">
              <a:buFontTx/>
              <a:buNone/>
            </a:pPr>
            <a:r>
              <a:rPr lang="en-US" altLang="ja-JP" b="1">
                <a:effectLst/>
              </a:rPr>
              <a:t>1947.1.27</a:t>
            </a:r>
            <a:r>
              <a:rPr lang="ja-JP" altLang="en-US" b="1">
                <a:effectLst/>
              </a:rPr>
              <a:t>に７８歳で亡くなった。</a:t>
            </a:r>
          </a:p>
          <a:p>
            <a:pPr algn="ctr">
              <a:buFontTx/>
              <a:buNone/>
            </a:pP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2000"/>
                                        <p:tgtEl>
                                          <p:spTgt spid="1638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fade">
                                      <p:cBhvr>
                                        <p:cTn id="15" dur="2000"/>
                                        <p:tgtEl>
                                          <p:spTgt spid="16387">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2000"/>
                                        <p:tgtEl>
                                          <p:spTgt spid="16387">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Effect transition="in" filter="fade">
                                      <p:cBhvr>
                                        <p:cTn id="23" dur="2000"/>
                                        <p:tgtEl>
                                          <p:spTgt spid="16387">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fade">
                                      <p:cBhvr>
                                        <p:cTn id="31" dur="2000"/>
                                        <p:tgtEl>
                                          <p:spTgt spid="16387">
                                            <p:txEl>
                                              <p:pRg st="5" end="5"/>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Effect transition="in" filter="fade">
                                      <p:cBhvr>
                                        <p:cTn id="35" dur="2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8FFE3F0-B162-365D-DBA5-2C193D77CB54}"/>
              </a:ext>
            </a:extLst>
          </p:cNvPr>
          <p:cNvSpPr>
            <a:spLocks noGrp="1" noChangeArrowheads="1"/>
          </p:cNvSpPr>
          <p:nvPr>
            <p:ph type="title"/>
          </p:nvPr>
        </p:nvSpPr>
        <p:spPr/>
        <p:txBody>
          <a:bodyPr/>
          <a:lstStyle/>
          <a:p>
            <a:pPr algn="ctr"/>
            <a:r>
              <a:rPr lang="ja-JP" altLang="en-US" sz="6000" b="1">
                <a:effectLst/>
              </a:rPr>
              <a:t>ロータリーの３賢人</a:t>
            </a:r>
          </a:p>
        </p:txBody>
      </p:sp>
      <p:sp>
        <p:nvSpPr>
          <p:cNvPr id="15363" name="Rectangle 3">
            <a:extLst>
              <a:ext uri="{FF2B5EF4-FFF2-40B4-BE49-F238E27FC236}">
                <a16:creationId xmlns:a16="http://schemas.microsoft.com/office/drawing/2014/main" id="{C897F86A-FA80-0655-F96E-F7396CF15573}"/>
              </a:ext>
            </a:extLst>
          </p:cNvPr>
          <p:cNvSpPr>
            <a:spLocks noGrp="1" noChangeArrowheads="1"/>
          </p:cNvSpPr>
          <p:nvPr>
            <p:ph type="body" idx="1"/>
          </p:nvPr>
        </p:nvSpPr>
        <p:spPr/>
        <p:txBody>
          <a:bodyPr/>
          <a:lstStyle/>
          <a:p>
            <a:pPr>
              <a:buFontTx/>
              <a:buNone/>
            </a:pPr>
            <a:endParaRPr lang="ja-JP" altLang="en-US">
              <a:effectLst/>
            </a:endParaRPr>
          </a:p>
          <a:p>
            <a:pPr>
              <a:buFontTx/>
              <a:buNone/>
            </a:pPr>
            <a:r>
              <a:rPr lang="ja-JP" altLang="en-US">
                <a:effectLst/>
              </a:rPr>
              <a:t>　　　</a:t>
            </a:r>
            <a:r>
              <a:rPr lang="ja-JP" altLang="en-US" b="1">
                <a:effectLst/>
              </a:rPr>
              <a:t>　（１）　ポール・ハリス</a:t>
            </a:r>
          </a:p>
          <a:p>
            <a:pPr>
              <a:buFontTx/>
              <a:buNone/>
            </a:pPr>
            <a:endParaRPr lang="ja-JP" altLang="en-US" b="1">
              <a:effectLst/>
            </a:endParaRPr>
          </a:p>
          <a:p>
            <a:pPr>
              <a:buFontTx/>
              <a:buNone/>
            </a:pPr>
            <a:r>
              <a:rPr lang="ja-JP" altLang="en-US" b="1">
                <a:effectLst/>
              </a:rPr>
              <a:t>　　　　（２）　アーサー　Ｆ　シェルドン</a:t>
            </a:r>
          </a:p>
          <a:p>
            <a:pPr>
              <a:buFontTx/>
              <a:buNone/>
            </a:pPr>
            <a:endParaRPr lang="ja-JP" altLang="en-US" b="1">
              <a:effectLst/>
            </a:endParaRPr>
          </a:p>
          <a:p>
            <a:pPr>
              <a:buFontTx/>
              <a:buNone/>
            </a:pPr>
            <a:r>
              <a:rPr lang="ja-JP" altLang="en-US" b="1">
                <a:effectLst/>
              </a:rPr>
              <a:t>　　　　（３）　チェスリー・　ペリー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fade">
                                      <p:cBhvr>
                                        <p:cTn id="11" dur="2000"/>
                                        <p:tgtEl>
                                          <p:spTgt spid="15363">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animEffect transition="in" filter="fade">
                                      <p:cBhvr>
                                        <p:cTn id="15" dur="2000"/>
                                        <p:tgtEl>
                                          <p:spTgt spid="15363">
                                            <p:txEl>
                                              <p:pRg st="3" end="3"/>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animEffect transition="in" filter="fade">
                                      <p:cBhvr>
                                        <p:cTn id="19"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DAF913F-F47F-2960-C40A-C446AB7FCDEB}"/>
              </a:ext>
            </a:extLst>
          </p:cNvPr>
          <p:cNvSpPr>
            <a:spLocks noGrp="1" noChangeArrowheads="1"/>
          </p:cNvSpPr>
          <p:nvPr>
            <p:ph type="title"/>
          </p:nvPr>
        </p:nvSpPr>
        <p:spPr/>
        <p:txBody>
          <a:bodyPr/>
          <a:lstStyle/>
          <a:p>
            <a:pPr algn="ctr"/>
            <a:r>
              <a:rPr lang="ja-JP" altLang="en-US" sz="5400">
                <a:effectLst/>
              </a:rPr>
              <a:t>ポール・ハリス</a:t>
            </a:r>
          </a:p>
        </p:txBody>
      </p:sp>
      <p:sp>
        <p:nvSpPr>
          <p:cNvPr id="27651" name="Rectangle 3">
            <a:extLst>
              <a:ext uri="{FF2B5EF4-FFF2-40B4-BE49-F238E27FC236}">
                <a16:creationId xmlns:a16="http://schemas.microsoft.com/office/drawing/2014/main" id="{E9692147-64C9-1C45-5A06-5C4179D071BC}"/>
              </a:ext>
            </a:extLst>
          </p:cNvPr>
          <p:cNvSpPr>
            <a:spLocks noGrp="1" noChangeArrowheads="1"/>
          </p:cNvSpPr>
          <p:nvPr>
            <p:ph type="body" idx="1"/>
          </p:nvPr>
        </p:nvSpPr>
        <p:spPr>
          <a:xfrm>
            <a:off x="1908175" y="2060575"/>
            <a:ext cx="5256213" cy="3754438"/>
          </a:xfrm>
        </p:spPr>
        <p:txBody>
          <a:bodyPr/>
          <a:lstStyle/>
          <a:p>
            <a:pPr>
              <a:buFontTx/>
              <a:buNone/>
            </a:pPr>
            <a:endParaRPr lang="ja-JP" altLang="en-US">
              <a:effectLst/>
            </a:endParaRPr>
          </a:p>
        </p:txBody>
      </p:sp>
      <p:pic>
        <p:nvPicPr>
          <p:cNvPr id="27652" name="Picture 5" descr="P065_thumb">
            <a:hlinkClick r:id="rId3"/>
            <a:extLst>
              <a:ext uri="{FF2B5EF4-FFF2-40B4-BE49-F238E27FC236}">
                <a16:creationId xmlns:a16="http://schemas.microsoft.com/office/drawing/2014/main" id="{310091BB-0EA2-1243-E988-386A825C9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060575"/>
            <a:ext cx="5256213"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3BDEABD-68E9-4A06-BF75-1DAD8DC481A5}"/>
              </a:ext>
            </a:extLst>
          </p:cNvPr>
          <p:cNvSpPr>
            <a:spLocks noGrp="1" noChangeArrowheads="1"/>
          </p:cNvSpPr>
          <p:nvPr>
            <p:ph type="title"/>
          </p:nvPr>
        </p:nvSpPr>
        <p:spPr/>
        <p:txBody>
          <a:bodyPr/>
          <a:lstStyle/>
          <a:p>
            <a:pPr algn="ctr"/>
            <a:r>
              <a:rPr lang="ja-JP" altLang="en-US">
                <a:effectLst/>
              </a:rPr>
              <a:t>ポール・ハリスとジーン夫妻</a:t>
            </a:r>
          </a:p>
        </p:txBody>
      </p:sp>
      <p:sp>
        <p:nvSpPr>
          <p:cNvPr id="28675" name="Rectangle 3">
            <a:extLst>
              <a:ext uri="{FF2B5EF4-FFF2-40B4-BE49-F238E27FC236}">
                <a16:creationId xmlns:a16="http://schemas.microsoft.com/office/drawing/2014/main" id="{E5D6FB71-D975-CF94-3ABB-E62C9B655F07}"/>
              </a:ext>
            </a:extLst>
          </p:cNvPr>
          <p:cNvSpPr>
            <a:spLocks noGrp="1" noChangeArrowheads="1"/>
          </p:cNvSpPr>
          <p:nvPr>
            <p:ph type="body" idx="1"/>
          </p:nvPr>
        </p:nvSpPr>
        <p:spPr>
          <a:xfrm>
            <a:off x="468313" y="1557338"/>
            <a:ext cx="8280400" cy="4895850"/>
          </a:xfrm>
        </p:spPr>
        <p:txBody>
          <a:bodyPr/>
          <a:lstStyle/>
          <a:p>
            <a:pPr>
              <a:buFontTx/>
              <a:buNone/>
            </a:pPr>
            <a:endParaRPr lang="ja-JP" altLang="en-US">
              <a:effectLst/>
            </a:endParaRPr>
          </a:p>
          <a:p>
            <a:pPr>
              <a:buFontTx/>
              <a:buNone/>
            </a:pPr>
            <a:endParaRPr lang="ja-JP" altLang="en-US">
              <a:effectLst/>
            </a:endParaRPr>
          </a:p>
          <a:p>
            <a:pPr>
              <a:buFontTx/>
              <a:buNone/>
            </a:pPr>
            <a:endParaRPr lang="ja-JP" altLang="en-US">
              <a:effectLst/>
            </a:endParaRPr>
          </a:p>
        </p:txBody>
      </p:sp>
      <p:pic>
        <p:nvPicPr>
          <p:cNvPr id="74757" name="Picture 5" descr="P040_thumb">
            <a:hlinkClick r:id="rId3"/>
            <a:extLst>
              <a:ext uri="{FF2B5EF4-FFF2-40B4-BE49-F238E27FC236}">
                <a16:creationId xmlns:a16="http://schemas.microsoft.com/office/drawing/2014/main" id="{0E716FD4-8F4F-3AC8-CDB9-FF3301D5D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773238"/>
            <a:ext cx="45307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amond(in)">
                                      <p:cBhvr>
                                        <p:cTn id="7" dur="2000"/>
                                        <p:tgtEl>
                                          <p:spTgt spid="7475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fade">
                                      <p:cBhvr>
                                        <p:cTn id="11" dur="20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86B2E3D-4406-A829-5FEE-063C4E822D1F}"/>
              </a:ext>
            </a:extLst>
          </p:cNvPr>
          <p:cNvSpPr>
            <a:spLocks noGrp="1" noChangeArrowheads="1"/>
          </p:cNvSpPr>
          <p:nvPr>
            <p:ph type="title"/>
          </p:nvPr>
        </p:nvSpPr>
        <p:spPr/>
        <p:txBody>
          <a:bodyPr/>
          <a:lstStyle/>
          <a:p>
            <a:pPr algn="ctr"/>
            <a:r>
              <a:rPr lang="ja-JP" altLang="en-US" sz="4000">
                <a:effectLst/>
              </a:rPr>
              <a:t>アーサー・フレデリック・シェルドン</a:t>
            </a:r>
            <a:br>
              <a:rPr lang="ja-JP" altLang="en-US" sz="4000">
                <a:effectLst/>
              </a:rPr>
            </a:br>
            <a:endParaRPr lang="ja-JP" altLang="en-US" sz="4000">
              <a:effectLst/>
            </a:endParaRPr>
          </a:p>
        </p:txBody>
      </p:sp>
      <p:sp>
        <p:nvSpPr>
          <p:cNvPr id="29699" name="Rectangle 3">
            <a:extLst>
              <a:ext uri="{FF2B5EF4-FFF2-40B4-BE49-F238E27FC236}">
                <a16:creationId xmlns:a16="http://schemas.microsoft.com/office/drawing/2014/main" id="{6E491F34-1FB2-A816-0FB8-AB9B63F8D2CE}"/>
              </a:ext>
            </a:extLst>
          </p:cNvPr>
          <p:cNvSpPr>
            <a:spLocks noGrp="1" noChangeArrowheads="1"/>
          </p:cNvSpPr>
          <p:nvPr>
            <p:ph type="body" idx="1"/>
          </p:nvPr>
        </p:nvSpPr>
        <p:spPr>
          <a:xfrm>
            <a:off x="2357438" y="2571750"/>
            <a:ext cx="4143375" cy="4286250"/>
          </a:xfrm>
        </p:spPr>
        <p:txBody>
          <a:bodyPr/>
          <a:lstStyle/>
          <a:p>
            <a:pPr>
              <a:buFontTx/>
              <a:buNone/>
            </a:pPr>
            <a:endParaRPr lang="ja-JP" altLang="en-US">
              <a:effectLst/>
            </a:endParaRPr>
          </a:p>
          <a:p>
            <a:pPr>
              <a:buFontTx/>
              <a:buNone/>
            </a:pPr>
            <a:endParaRPr lang="ja-JP" altLang="en-US">
              <a:effectLst/>
            </a:endParaRPr>
          </a:p>
          <a:p>
            <a:pPr>
              <a:buFontTx/>
              <a:buNone/>
            </a:pPr>
            <a:endParaRPr lang="ja-JP" altLang="en-US">
              <a:effectLst/>
            </a:endParaRPr>
          </a:p>
        </p:txBody>
      </p:sp>
      <p:pic>
        <p:nvPicPr>
          <p:cNvPr id="73733" name="Picture 5" descr="M010_thumb">
            <a:hlinkClick r:id="rId3"/>
            <a:extLst>
              <a:ext uri="{FF2B5EF4-FFF2-40B4-BE49-F238E27FC236}">
                <a16:creationId xmlns:a16="http://schemas.microsoft.com/office/drawing/2014/main" id="{C662F070-65BB-365A-2F09-22D42B1CF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268538"/>
            <a:ext cx="3500437"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3733"/>
                                        </p:tgtEl>
                                        <p:attrNameLst>
                                          <p:attrName>style.visibility</p:attrName>
                                        </p:attrNameLst>
                                      </p:cBhvr>
                                      <p:to>
                                        <p:strVal val="visible"/>
                                      </p:to>
                                    </p:set>
                                    <p:animEffect transition="in" filter="fade">
                                      <p:cBhvr>
                                        <p:cTn id="11" dur="20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6345F93-51F5-D84C-B22E-BFCF984A948A}"/>
              </a:ext>
            </a:extLst>
          </p:cNvPr>
          <p:cNvSpPr>
            <a:spLocks noGrp="1" noChangeArrowheads="1"/>
          </p:cNvSpPr>
          <p:nvPr>
            <p:ph type="title"/>
          </p:nvPr>
        </p:nvSpPr>
        <p:spPr/>
        <p:txBody>
          <a:bodyPr/>
          <a:lstStyle/>
          <a:p>
            <a:pPr algn="ctr"/>
            <a:r>
              <a:rPr lang="ja-JP" altLang="en-US" sz="3600" b="1">
                <a:effectLst/>
              </a:rPr>
              <a:t>シェルドンはロータリーに</a:t>
            </a:r>
            <a:br>
              <a:rPr lang="ja-JP" altLang="en-US" sz="3600" b="1">
                <a:effectLst/>
              </a:rPr>
            </a:br>
            <a:r>
              <a:rPr lang="ja-JP" altLang="en-US" sz="3600" b="1">
                <a:effectLst/>
              </a:rPr>
              <a:t>職業奉仕の理念を導入</a:t>
            </a:r>
          </a:p>
        </p:txBody>
      </p:sp>
      <p:sp>
        <p:nvSpPr>
          <p:cNvPr id="72707" name="Rectangle 3">
            <a:extLst>
              <a:ext uri="{FF2B5EF4-FFF2-40B4-BE49-F238E27FC236}">
                <a16:creationId xmlns:a16="http://schemas.microsoft.com/office/drawing/2014/main" id="{E3543B3E-A1AD-9BC1-0DB1-C46A4A77559E}"/>
              </a:ext>
            </a:extLst>
          </p:cNvPr>
          <p:cNvSpPr>
            <a:spLocks noGrp="1" noChangeArrowheads="1"/>
          </p:cNvSpPr>
          <p:nvPr>
            <p:ph type="body" idx="1"/>
          </p:nvPr>
        </p:nvSpPr>
        <p:spPr/>
        <p:txBody>
          <a:bodyPr/>
          <a:lstStyle/>
          <a:p>
            <a:pPr>
              <a:buFontTx/>
              <a:buNone/>
            </a:pPr>
            <a:r>
              <a:rPr lang="ja-JP" altLang="en-US">
                <a:effectLst/>
              </a:rPr>
              <a:t>　　</a:t>
            </a:r>
            <a:r>
              <a:rPr lang="ja-JP" altLang="en-US" b="1">
                <a:effectLst/>
              </a:rPr>
              <a:t>シェルドンは</a:t>
            </a:r>
            <a:r>
              <a:rPr lang="en-US" altLang="ja-JP" b="1">
                <a:effectLst/>
              </a:rPr>
              <a:t>1868</a:t>
            </a:r>
            <a:r>
              <a:rPr lang="ja-JP" altLang="en-US" b="1">
                <a:effectLst/>
              </a:rPr>
              <a:t>年にミシガン州で生まれ、</a:t>
            </a:r>
          </a:p>
          <a:p>
            <a:pPr>
              <a:buFontTx/>
              <a:buNone/>
            </a:pPr>
            <a:r>
              <a:rPr lang="ja-JP" altLang="en-US" b="1">
                <a:effectLst/>
              </a:rPr>
              <a:t>　　</a:t>
            </a:r>
            <a:r>
              <a:rPr lang="en-US" altLang="ja-JP" b="1">
                <a:effectLst/>
              </a:rPr>
              <a:t>1935</a:t>
            </a:r>
            <a:r>
              <a:rPr lang="ja-JP" altLang="en-US" b="1">
                <a:effectLst/>
              </a:rPr>
              <a:t>年</a:t>
            </a:r>
            <a:r>
              <a:rPr lang="en-US" altLang="ja-JP" b="1">
                <a:effectLst/>
              </a:rPr>
              <a:t>12</a:t>
            </a:r>
            <a:r>
              <a:rPr lang="ja-JP" altLang="en-US" b="1">
                <a:effectLst/>
              </a:rPr>
              <a:t>月</a:t>
            </a:r>
            <a:r>
              <a:rPr lang="en-US" altLang="ja-JP" b="1">
                <a:effectLst/>
              </a:rPr>
              <a:t>21</a:t>
            </a:r>
            <a:r>
              <a:rPr lang="ja-JP" altLang="en-US" b="1">
                <a:effectLst/>
              </a:rPr>
              <a:t>日に亡くなった。</a:t>
            </a:r>
            <a:r>
              <a:rPr lang="en-US" altLang="ja-JP" b="1">
                <a:effectLst/>
              </a:rPr>
              <a:t>67</a:t>
            </a:r>
            <a:r>
              <a:rPr lang="ja-JP" altLang="en-US" b="1">
                <a:effectLst/>
              </a:rPr>
              <a:t>歳</a:t>
            </a:r>
          </a:p>
          <a:p>
            <a:pPr>
              <a:buFontTx/>
              <a:buNone/>
            </a:pPr>
            <a:r>
              <a:rPr lang="ja-JP" altLang="en-US" b="1">
                <a:effectLst/>
              </a:rPr>
              <a:t>　　</a:t>
            </a:r>
          </a:p>
          <a:p>
            <a:pPr>
              <a:buFontTx/>
              <a:buNone/>
            </a:pPr>
            <a:r>
              <a:rPr lang="ja-JP" altLang="en-US" b="1">
                <a:effectLst/>
              </a:rPr>
              <a:t>　</a:t>
            </a:r>
            <a:r>
              <a:rPr lang="ja-JP" altLang="en-US" b="1">
                <a:solidFill>
                  <a:schemeClr val="hlink"/>
                </a:solidFill>
                <a:effectLst/>
              </a:rPr>
              <a:t>　</a:t>
            </a:r>
            <a:r>
              <a:rPr lang="en-US" altLang="ja-JP" b="1">
                <a:solidFill>
                  <a:schemeClr val="hlink"/>
                </a:solidFill>
                <a:effectLst/>
              </a:rPr>
              <a:t>He profits most who serves best.</a:t>
            </a:r>
            <a:endParaRPr lang="ja-JP" altLang="en-US" b="1">
              <a:solidFill>
                <a:schemeClr val="hlink"/>
              </a:solidFill>
              <a:effectLst/>
            </a:endParaRPr>
          </a:p>
          <a:p>
            <a:pPr>
              <a:buFontTx/>
              <a:buNone/>
            </a:pPr>
            <a:r>
              <a:rPr lang="en-US" altLang="ja-JP" b="1">
                <a:effectLst/>
              </a:rPr>
              <a:t>    </a:t>
            </a:r>
            <a:r>
              <a:rPr lang="ja-JP" altLang="en-US" b="1">
                <a:solidFill>
                  <a:schemeClr val="hlink"/>
                </a:solidFill>
                <a:effectLst/>
              </a:rPr>
              <a:t>最もよく奉仕するもの最も多く報われる</a:t>
            </a:r>
          </a:p>
          <a:p>
            <a:pPr>
              <a:buFontTx/>
              <a:buNone/>
            </a:pPr>
            <a:r>
              <a:rPr lang="ja-JP" altLang="en-US" b="1">
                <a:effectLst/>
              </a:rPr>
              <a:t>　　という職業奉仕の理念を説いた</a:t>
            </a:r>
          </a:p>
          <a:p>
            <a:pPr>
              <a:buFontTx/>
              <a:buNone/>
            </a:pP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animEffect transition="in" filter="fade">
                                      <p:cBhvr>
                                        <p:cTn id="11" dur="2000"/>
                                        <p:tgtEl>
                                          <p:spTgt spid="7270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72707">
                                            <p:txEl>
                                              <p:pRg st="1" end="1"/>
                                            </p:txEl>
                                          </p:spTgt>
                                        </p:tgtEl>
                                        <p:attrNameLst>
                                          <p:attrName>style.visibility</p:attrName>
                                        </p:attrNameLst>
                                      </p:cBhvr>
                                      <p:to>
                                        <p:strVal val="visible"/>
                                      </p:to>
                                    </p:set>
                                    <p:animEffect transition="in" filter="fade">
                                      <p:cBhvr>
                                        <p:cTn id="15" dur="2000"/>
                                        <p:tgtEl>
                                          <p:spTgt spid="72707">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Effect transition="in" filter="fade">
                                      <p:cBhvr>
                                        <p:cTn id="19" dur="2000"/>
                                        <p:tgtEl>
                                          <p:spTgt spid="72707">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72707">
                                            <p:txEl>
                                              <p:pRg st="3" end="3"/>
                                            </p:txEl>
                                          </p:spTgt>
                                        </p:tgtEl>
                                        <p:attrNameLst>
                                          <p:attrName>style.visibility</p:attrName>
                                        </p:attrNameLst>
                                      </p:cBhvr>
                                      <p:to>
                                        <p:strVal val="visible"/>
                                      </p:to>
                                    </p:set>
                                    <p:animEffect transition="in" filter="fade">
                                      <p:cBhvr>
                                        <p:cTn id="23" dur="2000"/>
                                        <p:tgtEl>
                                          <p:spTgt spid="72707">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fade">
                                      <p:cBhvr>
                                        <p:cTn id="27" dur="2000"/>
                                        <p:tgtEl>
                                          <p:spTgt spid="72707">
                                            <p:txEl>
                                              <p:pRg st="4" end="4"/>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72707">
                                            <p:txEl>
                                              <p:pRg st="5" end="5"/>
                                            </p:txEl>
                                          </p:spTgt>
                                        </p:tgtEl>
                                        <p:attrNameLst>
                                          <p:attrName>style.visibility</p:attrName>
                                        </p:attrNameLst>
                                      </p:cBhvr>
                                      <p:to>
                                        <p:strVal val="visible"/>
                                      </p:to>
                                    </p:set>
                                    <p:animEffect transition="in" filter="fade">
                                      <p:cBhvr>
                                        <p:cTn id="31" dur="20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79CA199-0555-F195-7DA5-A1627FD15C0A}"/>
              </a:ext>
            </a:extLst>
          </p:cNvPr>
          <p:cNvSpPr>
            <a:spLocks noGrp="1" noChangeArrowheads="1"/>
          </p:cNvSpPr>
          <p:nvPr>
            <p:ph type="title"/>
          </p:nvPr>
        </p:nvSpPr>
        <p:spPr/>
        <p:txBody>
          <a:bodyPr/>
          <a:lstStyle/>
          <a:p>
            <a:r>
              <a:rPr lang="ja-JP" altLang="en-US" b="1">
                <a:effectLst/>
              </a:rPr>
              <a:t>チェスリー・ペリー（</a:t>
            </a:r>
            <a:r>
              <a:rPr lang="en-US" altLang="ja-JP" b="1">
                <a:effectLst/>
              </a:rPr>
              <a:t>1872~1960)</a:t>
            </a:r>
          </a:p>
        </p:txBody>
      </p:sp>
      <p:sp>
        <p:nvSpPr>
          <p:cNvPr id="71683" name="Rectangle 3">
            <a:extLst>
              <a:ext uri="{FF2B5EF4-FFF2-40B4-BE49-F238E27FC236}">
                <a16:creationId xmlns:a16="http://schemas.microsoft.com/office/drawing/2014/main" id="{A0BA0FD7-C7CF-CFE6-A28C-10EF0CA520F8}"/>
              </a:ext>
            </a:extLst>
          </p:cNvPr>
          <p:cNvSpPr>
            <a:spLocks noGrp="1" noChangeArrowheads="1"/>
          </p:cNvSpPr>
          <p:nvPr>
            <p:ph type="body" idx="1"/>
          </p:nvPr>
        </p:nvSpPr>
        <p:spPr/>
        <p:txBody>
          <a:bodyPr/>
          <a:lstStyle/>
          <a:p>
            <a:pPr>
              <a:buFontTx/>
              <a:buNone/>
            </a:pPr>
            <a:r>
              <a:rPr lang="ja-JP" altLang="en-US">
                <a:effectLst/>
              </a:rPr>
              <a:t>　　</a:t>
            </a:r>
          </a:p>
          <a:p>
            <a:pPr>
              <a:buFontTx/>
              <a:buNone/>
            </a:pPr>
            <a:r>
              <a:rPr lang="ja-JP" altLang="en-US">
                <a:effectLst/>
              </a:rPr>
              <a:t>　　</a:t>
            </a:r>
            <a:r>
              <a:rPr lang="ja-JP" altLang="en-US" b="1">
                <a:effectLst/>
              </a:rPr>
              <a:t>Ｐ・ハリスにより「ロータリーの建設者」と</a:t>
            </a:r>
          </a:p>
          <a:p>
            <a:pPr>
              <a:buFontTx/>
              <a:buNone/>
            </a:pPr>
            <a:r>
              <a:rPr lang="ja-JP" altLang="en-US" b="1">
                <a:effectLst/>
              </a:rPr>
              <a:t>　　呼ばれた人。</a:t>
            </a:r>
          </a:p>
          <a:p>
            <a:pPr>
              <a:buFontTx/>
              <a:buNone/>
            </a:pPr>
            <a:r>
              <a:rPr lang="ja-JP" altLang="en-US" b="1">
                <a:effectLst/>
              </a:rPr>
              <a:t>　　</a:t>
            </a:r>
            <a:r>
              <a:rPr lang="en-US" altLang="ja-JP" b="1">
                <a:effectLst/>
              </a:rPr>
              <a:t>1910</a:t>
            </a:r>
            <a:r>
              <a:rPr lang="ja-JP" altLang="en-US" b="1">
                <a:effectLst/>
              </a:rPr>
              <a:t>年初代事務総長となり、</a:t>
            </a:r>
            <a:r>
              <a:rPr lang="en-US" altLang="ja-JP" b="1">
                <a:effectLst/>
              </a:rPr>
              <a:t>1942</a:t>
            </a:r>
            <a:r>
              <a:rPr lang="ja-JP" altLang="en-US" b="1">
                <a:effectLst/>
              </a:rPr>
              <a:t>年退任</a:t>
            </a:r>
          </a:p>
          <a:p>
            <a:pPr>
              <a:buFontTx/>
              <a:buNone/>
            </a:pPr>
            <a:r>
              <a:rPr lang="ja-JP" altLang="en-US" b="1">
                <a:effectLst/>
              </a:rPr>
              <a:t>　　するまで、</a:t>
            </a:r>
            <a:r>
              <a:rPr lang="en-US" altLang="ja-JP" b="1">
                <a:effectLst/>
              </a:rPr>
              <a:t>32</a:t>
            </a:r>
            <a:r>
              <a:rPr lang="ja-JP" altLang="en-US" b="1">
                <a:effectLst/>
              </a:rPr>
              <a:t>年間事務総長を務め、</a:t>
            </a:r>
          </a:p>
          <a:p>
            <a:pPr>
              <a:buFontTx/>
              <a:buNone/>
            </a:pPr>
            <a:r>
              <a:rPr lang="ja-JP" altLang="en-US" b="1">
                <a:effectLst/>
              </a:rPr>
              <a:t>　</a:t>
            </a:r>
            <a:r>
              <a:rPr lang="ja-JP" altLang="en-US" b="1">
                <a:solidFill>
                  <a:srgbClr val="FFFF00"/>
                </a:solidFill>
                <a:effectLst/>
              </a:rPr>
              <a:t>　ロータリーの組織</a:t>
            </a:r>
            <a:r>
              <a:rPr lang="ja-JP" altLang="en-US" b="1">
                <a:effectLst/>
              </a:rPr>
              <a:t>を固めた。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1683">
                                            <p:txEl>
                                              <p:pRg st="0" end="0"/>
                                            </p:txEl>
                                          </p:spTgt>
                                        </p:tgtEl>
                                        <p:attrNameLst>
                                          <p:attrName>style.visibility</p:attrName>
                                        </p:attrNameLst>
                                      </p:cBhvr>
                                      <p:to>
                                        <p:strVal val="visible"/>
                                      </p:to>
                                    </p:set>
                                    <p:animEffect transition="in" filter="fade">
                                      <p:cBhvr>
                                        <p:cTn id="11" dur="2000"/>
                                        <p:tgtEl>
                                          <p:spTgt spid="71683">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animEffect transition="in" filter="fade">
                                      <p:cBhvr>
                                        <p:cTn id="15" dur="2000"/>
                                        <p:tgtEl>
                                          <p:spTgt spid="71683">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Effect transition="in" filter="fade">
                                      <p:cBhvr>
                                        <p:cTn id="19" dur="2000"/>
                                        <p:tgtEl>
                                          <p:spTgt spid="71683">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71683">
                                            <p:txEl>
                                              <p:pRg st="3" end="3"/>
                                            </p:txEl>
                                          </p:spTgt>
                                        </p:tgtEl>
                                        <p:attrNameLst>
                                          <p:attrName>style.visibility</p:attrName>
                                        </p:attrNameLst>
                                      </p:cBhvr>
                                      <p:to>
                                        <p:strVal val="visible"/>
                                      </p:to>
                                    </p:set>
                                    <p:animEffect transition="in" filter="fade">
                                      <p:cBhvr>
                                        <p:cTn id="23" dur="2000"/>
                                        <p:tgtEl>
                                          <p:spTgt spid="71683">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2000"/>
                                        <p:tgtEl>
                                          <p:spTgt spid="71683">
                                            <p:txEl>
                                              <p:pRg st="4" end="4"/>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71683">
                                            <p:txEl>
                                              <p:pRg st="5" end="5"/>
                                            </p:txEl>
                                          </p:spTgt>
                                        </p:tgtEl>
                                        <p:attrNameLst>
                                          <p:attrName>style.visibility</p:attrName>
                                        </p:attrNameLst>
                                      </p:cBhvr>
                                      <p:to>
                                        <p:strVal val="visible"/>
                                      </p:to>
                                    </p:set>
                                    <p:animEffect transition="in" filter="fade">
                                      <p:cBhvr>
                                        <p:cTn id="31" dur="2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9ADFA93-6449-A5AB-E40E-B3CA177C6CDC}"/>
              </a:ext>
            </a:extLst>
          </p:cNvPr>
          <p:cNvSpPr>
            <a:spLocks noGrp="1" noChangeArrowheads="1"/>
          </p:cNvSpPr>
          <p:nvPr>
            <p:ph type="title"/>
          </p:nvPr>
        </p:nvSpPr>
        <p:spPr/>
        <p:txBody>
          <a:bodyPr/>
          <a:lstStyle/>
          <a:p>
            <a:r>
              <a:rPr lang="ja-JP" altLang="en-US" b="1">
                <a:effectLst/>
              </a:rPr>
              <a:t>チェスリー・ペリー　（シカゴクラブ）</a:t>
            </a:r>
          </a:p>
        </p:txBody>
      </p:sp>
      <p:sp>
        <p:nvSpPr>
          <p:cNvPr id="32771" name="Rectangle 3">
            <a:extLst>
              <a:ext uri="{FF2B5EF4-FFF2-40B4-BE49-F238E27FC236}">
                <a16:creationId xmlns:a16="http://schemas.microsoft.com/office/drawing/2014/main" id="{8101CE2C-70CE-4132-84E8-6B20B13C636A}"/>
              </a:ext>
            </a:extLst>
          </p:cNvPr>
          <p:cNvSpPr>
            <a:spLocks noGrp="1" noChangeArrowheads="1"/>
          </p:cNvSpPr>
          <p:nvPr>
            <p:ph type="body" idx="1"/>
          </p:nvPr>
        </p:nvSpPr>
        <p:spPr>
          <a:xfrm>
            <a:off x="2916238" y="1916113"/>
            <a:ext cx="2663825" cy="3756025"/>
          </a:xfrm>
        </p:spPr>
        <p:txBody>
          <a:bodyPr/>
          <a:lstStyle/>
          <a:p>
            <a:pPr>
              <a:buFontTx/>
              <a:buNone/>
            </a:pPr>
            <a:endParaRPr lang="ja-JP" altLang="en-US">
              <a:effectLst/>
            </a:endParaRPr>
          </a:p>
        </p:txBody>
      </p:sp>
      <p:pic>
        <p:nvPicPr>
          <p:cNvPr id="77829" name="Picture 5" descr="M016_thumb">
            <a:hlinkClick r:id="rId3"/>
            <a:extLst>
              <a:ext uri="{FF2B5EF4-FFF2-40B4-BE49-F238E27FC236}">
                <a16:creationId xmlns:a16="http://schemas.microsoft.com/office/drawing/2014/main" id="{B0FF829E-D89A-AC7B-91B1-8F34804E1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916113"/>
            <a:ext cx="26638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2000"/>
                                        <p:tgtEl>
                                          <p:spTgt spid="7782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7829"/>
                                        </p:tgtEl>
                                        <p:attrNameLst>
                                          <p:attrName>style.visibility</p:attrName>
                                        </p:attrNameLst>
                                      </p:cBhvr>
                                      <p:to>
                                        <p:strVal val="visible"/>
                                      </p:to>
                                    </p:set>
                                    <p:animEffect transition="in" filter="fade">
                                      <p:cBhvr>
                                        <p:cTn id="11" dur="2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821E8-EF3D-DD03-325D-CA92146EFDA0}"/>
              </a:ext>
            </a:extLst>
          </p:cNvPr>
          <p:cNvSpPr>
            <a:spLocks noGrp="1"/>
          </p:cNvSpPr>
          <p:nvPr>
            <p:ph type="title"/>
          </p:nvPr>
        </p:nvSpPr>
        <p:spPr>
          <a:xfrm>
            <a:off x="381000" y="0"/>
            <a:ext cx="7543800" cy="1752600"/>
          </a:xfrm>
        </p:spPr>
        <p:txBody>
          <a:bodyPr/>
          <a:lstStyle/>
          <a:p>
            <a:pPr>
              <a:defRPr/>
            </a:pPr>
            <a:r>
              <a:rPr lang="ja-JP" altLang="en-US" sz="3600" b="1" dirty="0"/>
              <a:t>　　シカゴ・クラブの定款・細則</a:t>
            </a:r>
            <a:br>
              <a:rPr lang="en-US" altLang="ja-JP" sz="3600" dirty="0"/>
            </a:br>
            <a:r>
              <a:rPr lang="ja-JP" altLang="en-US" sz="3600" dirty="0"/>
              <a:t>　　　　　</a:t>
            </a:r>
            <a:r>
              <a:rPr lang="ja-JP" altLang="en-US" sz="3600" dirty="0">
                <a:solidFill>
                  <a:srgbClr val="FFFF00"/>
                </a:solidFill>
              </a:rPr>
              <a:t>（</a:t>
            </a:r>
            <a:r>
              <a:rPr lang="en-US" altLang="ja-JP" sz="3600" dirty="0">
                <a:solidFill>
                  <a:srgbClr val="FFFF00"/>
                </a:solidFill>
              </a:rPr>
              <a:t>1906</a:t>
            </a:r>
            <a:r>
              <a:rPr lang="ja-JP" altLang="en-US" sz="3600" dirty="0">
                <a:solidFill>
                  <a:srgbClr val="FFFF00"/>
                </a:solidFill>
              </a:rPr>
              <a:t>年</a:t>
            </a:r>
            <a:r>
              <a:rPr lang="en-US" altLang="ja-JP" sz="3600" dirty="0">
                <a:solidFill>
                  <a:srgbClr val="FFFF00"/>
                </a:solidFill>
              </a:rPr>
              <a:t>1</a:t>
            </a:r>
            <a:r>
              <a:rPr lang="ja-JP" altLang="en-US" sz="3600" dirty="0">
                <a:solidFill>
                  <a:srgbClr val="FFFF00"/>
                </a:solidFill>
              </a:rPr>
              <a:t>月採択）</a:t>
            </a:r>
          </a:p>
        </p:txBody>
      </p:sp>
      <p:sp>
        <p:nvSpPr>
          <p:cNvPr id="3" name="コンテンツ プレースホルダ 2">
            <a:extLst>
              <a:ext uri="{FF2B5EF4-FFF2-40B4-BE49-F238E27FC236}">
                <a16:creationId xmlns:a16="http://schemas.microsoft.com/office/drawing/2014/main" id="{35FF5EB4-7C09-FF35-7184-02C24DE80A43}"/>
              </a:ext>
            </a:extLst>
          </p:cNvPr>
          <p:cNvSpPr>
            <a:spLocks noGrp="1"/>
          </p:cNvSpPr>
          <p:nvPr>
            <p:ph idx="1"/>
          </p:nvPr>
        </p:nvSpPr>
        <p:spPr>
          <a:xfrm>
            <a:off x="285750" y="1928813"/>
            <a:ext cx="8572500" cy="4572000"/>
          </a:xfrm>
        </p:spPr>
        <p:txBody>
          <a:bodyPr/>
          <a:lstStyle/>
          <a:p>
            <a:pPr>
              <a:buFontTx/>
              <a:buNone/>
              <a:defRPr/>
            </a:pPr>
            <a:r>
              <a:rPr lang="ja-JP" altLang="en-US" b="1" dirty="0"/>
              <a:t>従来シカゴ・クラブの最初の定款は「わずか２行からなる短い定款であった」と紹介されていた。</a:t>
            </a:r>
            <a:endParaRPr lang="en-US" altLang="ja-JP" b="1" dirty="0"/>
          </a:p>
          <a:p>
            <a:pPr>
              <a:buFontTx/>
              <a:buNone/>
              <a:defRPr/>
            </a:pPr>
            <a:r>
              <a:rPr lang="ja-JP" altLang="en-US" b="1" dirty="0"/>
              <a:t>　しかし、調べてみますと、</a:t>
            </a:r>
            <a:endParaRPr lang="en-US" altLang="ja-JP" b="1" dirty="0"/>
          </a:p>
          <a:p>
            <a:pPr>
              <a:buFontTx/>
              <a:buNone/>
              <a:defRPr/>
            </a:pPr>
            <a:r>
              <a:rPr lang="ja-JP" altLang="en-US" b="1" dirty="0"/>
              <a:t>奉仕の概念はなく、事業の繁栄すなわち物質的相互扶助と親睦を目的にしてロータリーが創立されたことが分かる。４回続けて例会を欠席すれば退会。しかし、例会は月に</a:t>
            </a:r>
            <a:r>
              <a:rPr lang="en-US" altLang="ja-JP" b="1" dirty="0"/>
              <a:t>2</a:t>
            </a:r>
            <a:r>
              <a:rPr lang="ja-JP" altLang="en-US" b="1" dirty="0"/>
              <a:t>回とし、さらに</a:t>
            </a:r>
            <a:r>
              <a:rPr lang="en-US" altLang="ja-JP" b="1" dirty="0"/>
              <a:t>7</a:t>
            </a:r>
            <a:r>
              <a:rPr lang="ja-JP" altLang="en-US" b="1" dirty="0"/>
              <a:t>月、</a:t>
            </a:r>
            <a:r>
              <a:rPr lang="en-US" altLang="ja-JP" b="1" dirty="0"/>
              <a:t>8</a:t>
            </a:r>
            <a:r>
              <a:rPr lang="ja-JP" altLang="en-US" b="1" dirty="0"/>
              <a:t>月は休会という規約だった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nodeType="afterGroup">
                            <p:stCondLst>
                              <p:cond delay="40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nodeType="afterGroup">
                            <p:stCondLst>
                              <p:cond delay="6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680440-C2BC-6DD3-4E15-BDA100FDBD7C}"/>
              </a:ext>
            </a:extLst>
          </p:cNvPr>
          <p:cNvSpPr>
            <a:spLocks noGrp="1"/>
          </p:cNvSpPr>
          <p:nvPr>
            <p:ph type="title"/>
          </p:nvPr>
        </p:nvSpPr>
        <p:spPr>
          <a:xfrm>
            <a:off x="468313" y="292100"/>
            <a:ext cx="8218487" cy="976313"/>
          </a:xfrm>
        </p:spPr>
        <p:txBody>
          <a:bodyPr/>
          <a:lstStyle/>
          <a:p>
            <a:pPr algn="ctr">
              <a:defRPr/>
            </a:pPr>
            <a:r>
              <a:rPr lang="ja-JP" altLang="en-US" dirty="0"/>
              <a:t>ロータリーの創立</a:t>
            </a:r>
          </a:p>
        </p:txBody>
      </p:sp>
      <p:sp>
        <p:nvSpPr>
          <p:cNvPr id="3" name="コンテンツ プレースホルダ 2">
            <a:extLst>
              <a:ext uri="{FF2B5EF4-FFF2-40B4-BE49-F238E27FC236}">
                <a16:creationId xmlns:a16="http://schemas.microsoft.com/office/drawing/2014/main" id="{699CB9F6-C563-98FB-3E0F-FCB841E547B5}"/>
              </a:ext>
            </a:extLst>
          </p:cNvPr>
          <p:cNvSpPr>
            <a:spLocks noGrp="1"/>
          </p:cNvSpPr>
          <p:nvPr>
            <p:ph idx="1"/>
          </p:nvPr>
        </p:nvSpPr>
        <p:spPr/>
        <p:txBody>
          <a:bodyPr/>
          <a:lstStyle/>
          <a:p>
            <a:pPr algn="ctr">
              <a:buFontTx/>
              <a:buNone/>
              <a:defRPr/>
            </a:pPr>
            <a:r>
              <a:rPr lang="ja-JP" altLang="en-US" b="1" dirty="0">
                <a:solidFill>
                  <a:schemeClr val="hlink"/>
                </a:solidFill>
              </a:rPr>
              <a:t>１９０５年２月２３日</a:t>
            </a:r>
          </a:p>
          <a:p>
            <a:pPr algn="ctr">
              <a:buFontTx/>
              <a:buNone/>
              <a:defRPr/>
            </a:pPr>
            <a:r>
              <a:rPr lang="ja-JP" altLang="en-US" b="1" dirty="0"/>
              <a:t>　シカゴのディアボーン街の鉱山技師の</a:t>
            </a:r>
          </a:p>
          <a:p>
            <a:pPr algn="ctr">
              <a:buFontTx/>
              <a:buNone/>
              <a:defRPr/>
            </a:pPr>
            <a:r>
              <a:rPr lang="ja-JP" altLang="en-US" b="1" dirty="0"/>
              <a:t>　ガスターバス・ロアの事務所のある</a:t>
            </a:r>
          </a:p>
          <a:p>
            <a:pPr algn="ctr">
              <a:buFontTx/>
              <a:buNone/>
              <a:defRPr/>
            </a:pPr>
            <a:r>
              <a:rPr lang="ja-JP" altLang="en-US" b="1" dirty="0"/>
              <a:t>　ユニティビル７１１号室に、弁護士の</a:t>
            </a:r>
          </a:p>
          <a:p>
            <a:pPr algn="ctr">
              <a:buFontTx/>
              <a:buNone/>
              <a:defRPr/>
            </a:pPr>
            <a:r>
              <a:rPr lang="ja-JP" altLang="en-US" b="1" dirty="0"/>
              <a:t>　ポール・ハリスら次の４人が集まったのが</a:t>
            </a:r>
          </a:p>
          <a:p>
            <a:pPr algn="ctr">
              <a:buFontTx/>
              <a:buNone/>
              <a:defRPr/>
            </a:pPr>
            <a:r>
              <a:rPr lang="ja-JP" altLang="en-US" b="1" dirty="0"/>
              <a:t>　ロータリーの最初であり、創立となった</a:t>
            </a:r>
          </a:p>
          <a:p>
            <a:pPr>
              <a:buFontTx/>
              <a:buNone/>
              <a:defRPr/>
            </a:pPr>
            <a:endParaRPr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nodeType="afterGroup">
                            <p:stCondLst>
                              <p:cond delay="40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nodeType="afterGroup">
                            <p:stCondLst>
                              <p:cond delay="6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nodeType="afterGroup">
                            <p:stCondLst>
                              <p:cond delay="8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nodeType="afterGroup">
                            <p:stCondLst>
                              <p:cond delay="10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par>
                          <p:cTn id="30" fill="hold" nodeType="afterGroup">
                            <p:stCondLst>
                              <p:cond delay="12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45CF3-6D28-3AA3-17FC-3A0401B17AFC}"/>
              </a:ext>
            </a:extLst>
          </p:cNvPr>
          <p:cNvSpPr>
            <a:spLocks noGrp="1"/>
          </p:cNvSpPr>
          <p:nvPr>
            <p:ph type="title"/>
          </p:nvPr>
        </p:nvSpPr>
        <p:spPr/>
        <p:txBody>
          <a:bodyPr/>
          <a:lstStyle/>
          <a:p>
            <a:pPr>
              <a:defRPr/>
            </a:pPr>
            <a:r>
              <a:rPr lang="ja-JP" altLang="en-US" b="1"/>
              <a:t>第５条の役員の任務に「</a:t>
            </a:r>
            <a:r>
              <a:rPr lang="ja-JP" altLang="en-US" b="1">
                <a:solidFill>
                  <a:srgbClr val="FFFFFF"/>
                </a:solidFill>
              </a:rPr>
              <a:t>統計係</a:t>
            </a:r>
            <a:r>
              <a:rPr lang="ja-JP" altLang="en-US" b="1"/>
              <a:t>」</a:t>
            </a:r>
          </a:p>
        </p:txBody>
      </p:sp>
      <p:sp>
        <p:nvSpPr>
          <p:cNvPr id="3" name="コンテンツ プレースホルダ 2">
            <a:extLst>
              <a:ext uri="{FF2B5EF4-FFF2-40B4-BE49-F238E27FC236}">
                <a16:creationId xmlns:a16="http://schemas.microsoft.com/office/drawing/2014/main" id="{0969F95F-4A4A-2EB1-90BF-B2F6F4562709}"/>
              </a:ext>
            </a:extLst>
          </p:cNvPr>
          <p:cNvSpPr>
            <a:spLocks noGrp="1"/>
          </p:cNvSpPr>
          <p:nvPr>
            <p:ph idx="1"/>
          </p:nvPr>
        </p:nvSpPr>
        <p:spPr/>
        <p:txBody>
          <a:bodyPr/>
          <a:lstStyle/>
          <a:p>
            <a:pPr>
              <a:buFontTx/>
              <a:buNone/>
              <a:defRPr/>
            </a:pPr>
            <a:endParaRPr lang="en-US" altLang="ja-JP" dirty="0"/>
          </a:p>
          <a:p>
            <a:pPr>
              <a:buFontTx/>
              <a:buNone/>
              <a:defRPr/>
            </a:pPr>
            <a:r>
              <a:rPr lang="ja-JP" altLang="en-US" dirty="0"/>
              <a:t>　</a:t>
            </a:r>
            <a:r>
              <a:rPr lang="ja-JP" altLang="en-US" sz="3600" dirty="0"/>
              <a:t>会員同士の商取引の結果を、例会において報告していた</a:t>
            </a:r>
            <a:endParaRPr lang="en-US" altLang="ja-JP" sz="3600" dirty="0"/>
          </a:p>
          <a:p>
            <a:pPr>
              <a:buFontTx/>
              <a:buNone/>
              <a:defRPr/>
            </a:pPr>
            <a:r>
              <a:rPr lang="ja-JP" altLang="en-US" sz="3600" dirty="0"/>
              <a:t>　</a:t>
            </a:r>
            <a:endParaRPr lang="en-US" altLang="ja-JP" sz="3600" dirty="0"/>
          </a:p>
          <a:p>
            <a:pPr>
              <a:buFontTx/>
              <a:buNone/>
              <a:defRPr/>
            </a:pPr>
            <a:r>
              <a:rPr lang="ja-JP" altLang="en-US" sz="3600" dirty="0"/>
              <a:t>　このことからも当初のシカゴクラブには奉仕の概念はなく、</a:t>
            </a:r>
            <a:r>
              <a:rPr lang="ja-JP" altLang="en-US" sz="3600" dirty="0">
                <a:solidFill>
                  <a:srgbClr val="FFFF00"/>
                </a:solidFill>
              </a:rPr>
              <a:t>事業の繁栄</a:t>
            </a:r>
            <a:r>
              <a:rPr lang="ja-JP" altLang="en-US" sz="3600" dirty="0"/>
              <a:t>と</a:t>
            </a:r>
            <a:r>
              <a:rPr lang="ja-JP" altLang="en-US" sz="3600" dirty="0">
                <a:solidFill>
                  <a:srgbClr val="FFFF00"/>
                </a:solidFill>
              </a:rPr>
              <a:t>親睦</a:t>
            </a:r>
            <a:r>
              <a:rPr lang="ja-JP" altLang="en-US" sz="3600" dirty="0"/>
              <a:t>を目的にして創立された</a:t>
            </a:r>
            <a:endParaRPr lang="en-US" altLang="ja-JP" sz="3600" dirty="0"/>
          </a:p>
          <a:p>
            <a:pPr>
              <a:buFontTx/>
              <a:buNone/>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コンテンツ プレースホルダ 6" descr="post card Rotary.gif">
            <a:extLst>
              <a:ext uri="{FF2B5EF4-FFF2-40B4-BE49-F238E27FC236}">
                <a16:creationId xmlns:a16="http://schemas.microsoft.com/office/drawing/2014/main" id="{366741B0-1C46-3303-EDB0-760FEC535411}"/>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28625" y="357188"/>
            <a:ext cx="5000625" cy="6143625"/>
          </a:xfrm>
        </p:spPr>
      </p:pic>
      <p:sp>
        <p:nvSpPr>
          <p:cNvPr id="6" name="コンテンツ プレースホルダ 5">
            <a:extLst>
              <a:ext uri="{FF2B5EF4-FFF2-40B4-BE49-F238E27FC236}">
                <a16:creationId xmlns:a16="http://schemas.microsoft.com/office/drawing/2014/main" id="{8DBDE166-1D1F-6E6E-AD31-358D38E6C2FF}"/>
              </a:ext>
            </a:extLst>
          </p:cNvPr>
          <p:cNvSpPr>
            <a:spLocks noGrp="1"/>
          </p:cNvSpPr>
          <p:nvPr>
            <p:ph sz="quarter" idx="4294967295"/>
          </p:nvPr>
        </p:nvSpPr>
        <p:spPr>
          <a:xfrm>
            <a:off x="5715000" y="357188"/>
            <a:ext cx="3214688" cy="6143625"/>
          </a:xfrm>
        </p:spPr>
        <p:txBody>
          <a:bodyPr/>
          <a:lstStyle/>
          <a:p>
            <a:pPr>
              <a:defRPr/>
            </a:pPr>
            <a:endParaRPr lang="en-US" altLang="ja-JP">
              <a:solidFill>
                <a:srgbClr val="E6E6E6"/>
              </a:solidFill>
            </a:endParaRPr>
          </a:p>
          <a:p>
            <a:pPr>
              <a:defRPr/>
            </a:pPr>
            <a:r>
              <a:rPr lang="ja-JP" altLang="en-US"/>
              <a:t>統計係</a:t>
            </a:r>
            <a:r>
              <a:rPr lang="ja-JP" altLang="en-US">
                <a:solidFill>
                  <a:srgbClr val="E6E6E6"/>
                </a:solidFill>
              </a:rPr>
              <a:t>　</a:t>
            </a:r>
            <a:r>
              <a:rPr lang="en-US" altLang="ja-JP"/>
              <a:t>statistician </a:t>
            </a:r>
            <a:r>
              <a:rPr lang="ja-JP" altLang="en-US"/>
              <a:t>の　設置</a:t>
            </a:r>
          </a:p>
          <a:p>
            <a:pPr>
              <a:defRPr/>
            </a:pPr>
            <a:r>
              <a:rPr lang="ja-JP" altLang="en-US"/>
              <a:t>例会ごとに会員相互の商取引を報告</a:t>
            </a:r>
          </a:p>
          <a:p>
            <a:pPr>
              <a:defRPr/>
            </a:pPr>
            <a:r>
              <a:rPr lang="ja-JP" altLang="en-US"/>
              <a:t>規約、商取引の機密主義</a:t>
            </a:r>
          </a:p>
          <a:p>
            <a:pP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752E4-9E16-C1ED-0BBB-6259C158DAA6}"/>
              </a:ext>
            </a:extLst>
          </p:cNvPr>
          <p:cNvSpPr>
            <a:spLocks noGrp="1"/>
          </p:cNvSpPr>
          <p:nvPr>
            <p:ph type="ctrTitle" sz="quarter"/>
          </p:nvPr>
        </p:nvSpPr>
        <p:spPr/>
        <p:txBody>
          <a:bodyPr/>
          <a:lstStyle/>
          <a:p>
            <a:pPr>
              <a:defRPr/>
            </a:pPr>
            <a:endParaRPr lang="ja-JP" altLang="en-US"/>
          </a:p>
        </p:txBody>
      </p:sp>
      <p:sp>
        <p:nvSpPr>
          <p:cNvPr id="3" name="サブタイトル 2">
            <a:extLst>
              <a:ext uri="{FF2B5EF4-FFF2-40B4-BE49-F238E27FC236}">
                <a16:creationId xmlns:a16="http://schemas.microsoft.com/office/drawing/2014/main" id="{605C8D1F-6797-6FDE-937A-3F491132E30C}"/>
              </a:ext>
            </a:extLst>
          </p:cNvPr>
          <p:cNvSpPr>
            <a:spLocks noGrp="1"/>
          </p:cNvSpPr>
          <p:nvPr>
            <p:ph type="subTitle" sz="quarter" idx="1"/>
          </p:nvPr>
        </p:nvSpPr>
        <p:spPr/>
        <p:txBody>
          <a:bodyPr/>
          <a:lstStyle/>
          <a:p>
            <a:pPr>
              <a:defRPr/>
            </a:pPr>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E80CD-103F-44AB-D70A-E9813CB4365A}"/>
              </a:ext>
            </a:extLst>
          </p:cNvPr>
          <p:cNvSpPr>
            <a:spLocks noGrp="1"/>
          </p:cNvSpPr>
          <p:nvPr>
            <p:ph type="title"/>
          </p:nvPr>
        </p:nvSpPr>
        <p:spPr>
          <a:xfrm>
            <a:off x="395288" y="692150"/>
            <a:ext cx="7696200" cy="1600200"/>
          </a:xfrm>
        </p:spPr>
        <p:txBody>
          <a:bodyPr/>
          <a:lstStyle/>
          <a:p>
            <a:pPr>
              <a:defRPr/>
            </a:pPr>
            <a:r>
              <a:rPr lang="ja-JP" altLang="en-US" sz="4000" dirty="0"/>
              <a:t>　</a:t>
            </a:r>
            <a:r>
              <a:rPr lang="ja-JP" altLang="en-US" sz="4000" b="1" dirty="0">
                <a:solidFill>
                  <a:srgbClr val="FFFFFF"/>
                </a:solidFill>
              </a:rPr>
              <a:t>今、なぜ日本のロータリーは　　　　　　　　　　　　</a:t>
            </a:r>
            <a:r>
              <a:rPr lang="ja-JP" altLang="en-US" sz="4000" dirty="0">
                <a:solidFill>
                  <a:srgbClr val="FFFF00"/>
                </a:solidFill>
              </a:rPr>
              <a:t>衰退していっているのか</a:t>
            </a:r>
          </a:p>
        </p:txBody>
      </p:sp>
      <p:sp>
        <p:nvSpPr>
          <p:cNvPr id="3" name="コンテンツ プレースホルダ 2">
            <a:extLst>
              <a:ext uri="{FF2B5EF4-FFF2-40B4-BE49-F238E27FC236}">
                <a16:creationId xmlns:a16="http://schemas.microsoft.com/office/drawing/2014/main" id="{2E9FB066-4E84-7CDB-CC68-3CFA7CFEF08C}"/>
              </a:ext>
            </a:extLst>
          </p:cNvPr>
          <p:cNvSpPr>
            <a:spLocks noGrp="1"/>
          </p:cNvSpPr>
          <p:nvPr>
            <p:ph idx="1"/>
          </p:nvPr>
        </p:nvSpPr>
        <p:spPr>
          <a:xfrm>
            <a:off x="381000" y="2286000"/>
            <a:ext cx="8305800" cy="3810000"/>
          </a:xfrm>
        </p:spPr>
        <p:txBody>
          <a:bodyPr/>
          <a:lstStyle/>
          <a:p>
            <a:pPr>
              <a:buFontTx/>
              <a:buNone/>
              <a:defRPr/>
            </a:pPr>
            <a:r>
              <a:rPr lang="ja-JP" altLang="en-US"/>
              <a:t>　</a:t>
            </a:r>
            <a:endParaRPr lang="en-US" altLang="ja-JP"/>
          </a:p>
          <a:p>
            <a:pPr>
              <a:buFontTx/>
              <a:buNone/>
              <a:defRPr/>
            </a:pPr>
            <a:r>
              <a:rPr lang="ja-JP" altLang="en-US"/>
              <a:t>それはロータリーに入るメリットが余りにも少ないからではないかと思う</a:t>
            </a:r>
          </a:p>
          <a:p>
            <a:pPr>
              <a:buFontTx/>
              <a:buNone/>
              <a:defRPr/>
            </a:pPr>
            <a:r>
              <a:rPr lang="ja-JP" altLang="en-US"/>
              <a:t>　</a:t>
            </a:r>
          </a:p>
          <a:p>
            <a:pPr>
              <a:buFontTx/>
              <a:buNone/>
              <a:defRPr/>
            </a:pPr>
            <a:r>
              <a:rPr lang="ja-JP" altLang="en-US"/>
              <a:t>　ロータリー創立時の相互扶助すなわち</a:t>
            </a:r>
          </a:p>
          <a:p>
            <a:pPr>
              <a:buFontTx/>
              <a:buNone/>
              <a:defRPr/>
            </a:pPr>
            <a:r>
              <a:rPr lang="ja-JP" altLang="en-US"/>
              <a:t>　会員の事業の発展に目を向けるべき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par>
                          <p:cTn id="16" fill="hold" nodeType="afterGroup">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par>
                          <p:cTn id="20" fill="hold" nodeType="afterGroup">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par>
                          <p:cTn id="24" fill="hold" nodeType="afterGroup">
                            <p:stCondLst>
                              <p:cond delay="10000"/>
                            </p:stCondLst>
                            <p:childTnLst>
                              <p:par>
                                <p:cTn id="25" presetID="8"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3D26893-3431-6930-B00E-C1B192DB4A25}"/>
              </a:ext>
            </a:extLst>
          </p:cNvPr>
          <p:cNvSpPr>
            <a:spLocks noGrp="1" noChangeArrowheads="1"/>
          </p:cNvSpPr>
          <p:nvPr>
            <p:ph type="title"/>
          </p:nvPr>
        </p:nvSpPr>
        <p:spPr/>
        <p:txBody>
          <a:bodyPr/>
          <a:lstStyle/>
          <a:p>
            <a:pPr algn="ctr">
              <a:defRPr/>
            </a:pPr>
            <a:r>
              <a:rPr lang="ja-JP" altLang="en-US" b="1"/>
              <a:t>会員減少の原因</a:t>
            </a:r>
          </a:p>
        </p:txBody>
      </p:sp>
      <p:sp>
        <p:nvSpPr>
          <p:cNvPr id="82947" name="Rectangle 3">
            <a:extLst>
              <a:ext uri="{FF2B5EF4-FFF2-40B4-BE49-F238E27FC236}">
                <a16:creationId xmlns:a16="http://schemas.microsoft.com/office/drawing/2014/main" id="{48B3EFB2-7780-C01F-C2B3-D877BDB7219C}"/>
              </a:ext>
            </a:extLst>
          </p:cNvPr>
          <p:cNvSpPr>
            <a:spLocks noGrp="1" noChangeArrowheads="1"/>
          </p:cNvSpPr>
          <p:nvPr>
            <p:ph type="body" idx="1"/>
          </p:nvPr>
        </p:nvSpPr>
        <p:spPr>
          <a:xfrm>
            <a:off x="533400" y="1905000"/>
            <a:ext cx="8070850" cy="4419600"/>
          </a:xfrm>
        </p:spPr>
        <p:txBody>
          <a:bodyPr/>
          <a:lstStyle/>
          <a:p>
            <a:pPr>
              <a:buFontTx/>
              <a:buNone/>
              <a:defRPr/>
            </a:pPr>
            <a:r>
              <a:rPr lang="ja-JP" altLang="en-US"/>
              <a:t>（１）仕事が前より厳しく多忙になり、　　　　　　　</a:t>
            </a:r>
            <a:endParaRPr lang="en-US" altLang="ja-JP"/>
          </a:p>
          <a:p>
            <a:pPr>
              <a:buFontTx/>
              <a:buNone/>
              <a:defRPr/>
            </a:pPr>
            <a:r>
              <a:rPr lang="ja-JP" altLang="en-US"/>
              <a:t>　　　例会に定期的に出席できない</a:t>
            </a:r>
          </a:p>
          <a:p>
            <a:pPr>
              <a:buFontTx/>
              <a:buNone/>
              <a:defRPr/>
            </a:pPr>
            <a:r>
              <a:rPr lang="ja-JP" altLang="en-US"/>
              <a:t>（２）会員同志の親睦の欠如</a:t>
            </a:r>
          </a:p>
          <a:p>
            <a:pPr>
              <a:buFontTx/>
              <a:buNone/>
              <a:defRPr/>
            </a:pPr>
            <a:endParaRPr lang="ja-JP" altLang="en-US"/>
          </a:p>
          <a:p>
            <a:pPr>
              <a:buFontTx/>
              <a:buNone/>
              <a:defRPr/>
            </a:pPr>
            <a:r>
              <a:rPr lang="ja-JP" altLang="en-US"/>
              <a:t>（３）クラブ例会の魅力の低下</a:t>
            </a:r>
          </a:p>
          <a:p>
            <a:pPr>
              <a:buFontTx/>
              <a:buNone/>
              <a:defRPr/>
            </a:pPr>
            <a:r>
              <a:rPr lang="ja-JP" altLang="en-US"/>
              <a:t>　　　　</a:t>
            </a:r>
            <a:r>
              <a:rPr lang="en-US" altLang="ja-JP"/>
              <a:t>(2680</a:t>
            </a:r>
            <a:r>
              <a:rPr lang="ja-JP" altLang="en-US"/>
              <a:t>地区のアンケートより</a:t>
            </a:r>
            <a:r>
              <a:rPr lang="en-US" altLang="ja-JP"/>
              <a:t>)</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Effect transition="in" filter="fade">
                                      <p:cBhvr>
                                        <p:cTn id="11" dur="2000"/>
                                        <p:tgtEl>
                                          <p:spTgt spid="8294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animEffect transition="in" filter="fade">
                                      <p:cBhvr>
                                        <p:cTn id="15" dur="2000"/>
                                        <p:tgtEl>
                                          <p:spTgt spid="82947">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Effect transition="in" filter="fade">
                                      <p:cBhvr>
                                        <p:cTn id="19" dur="2000"/>
                                        <p:tgtEl>
                                          <p:spTgt spid="82947">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animEffect transition="in" filter="fade">
                                      <p:cBhvr>
                                        <p:cTn id="23" dur="2000"/>
                                        <p:tgtEl>
                                          <p:spTgt spid="82947">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Effect transition="in" filter="fade">
                                      <p:cBhvr>
                                        <p:cTn id="27" dur="20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76BA79-0374-AE88-32CC-E242DC9C5DBD}"/>
              </a:ext>
            </a:extLst>
          </p:cNvPr>
          <p:cNvSpPr>
            <a:spLocks noGrp="1"/>
          </p:cNvSpPr>
          <p:nvPr>
            <p:ph type="title"/>
          </p:nvPr>
        </p:nvSpPr>
        <p:spPr>
          <a:xfrm>
            <a:off x="684213" y="0"/>
            <a:ext cx="8208962" cy="2997200"/>
          </a:xfrm>
        </p:spPr>
        <p:txBody>
          <a:bodyPr/>
          <a:lstStyle/>
          <a:p>
            <a:pPr>
              <a:defRPr/>
            </a:pPr>
            <a:r>
              <a:rPr lang="en-US" altLang="ja-JP" sz="4000" b="1"/>
              <a:t>1970</a:t>
            </a:r>
            <a:r>
              <a:rPr lang="ja-JP" altLang="en-US" sz="4000" b="1"/>
              <a:t>年代から企業の国際化が進み</a:t>
            </a:r>
          </a:p>
        </p:txBody>
      </p:sp>
      <p:sp>
        <p:nvSpPr>
          <p:cNvPr id="3" name="コンテンツ プレースホルダ 2">
            <a:extLst>
              <a:ext uri="{FF2B5EF4-FFF2-40B4-BE49-F238E27FC236}">
                <a16:creationId xmlns:a16="http://schemas.microsoft.com/office/drawing/2014/main" id="{F7CA8223-F385-0C2D-FF6A-560D83791B79}"/>
              </a:ext>
            </a:extLst>
          </p:cNvPr>
          <p:cNvSpPr>
            <a:spLocks noGrp="1"/>
          </p:cNvSpPr>
          <p:nvPr>
            <p:ph idx="1"/>
          </p:nvPr>
        </p:nvSpPr>
        <p:spPr/>
        <p:txBody>
          <a:bodyPr/>
          <a:lstStyle/>
          <a:p>
            <a:pPr>
              <a:buFontTx/>
              <a:buNone/>
              <a:defRPr/>
            </a:pPr>
            <a:endParaRPr lang="en-US" altLang="ja-JP"/>
          </a:p>
          <a:p>
            <a:pPr>
              <a:buFontTx/>
              <a:buNone/>
              <a:defRPr/>
            </a:pPr>
            <a:endParaRPr lang="en-US" altLang="ja-JP"/>
          </a:p>
          <a:p>
            <a:pPr>
              <a:buFontTx/>
              <a:buNone/>
              <a:defRPr/>
            </a:pPr>
            <a:r>
              <a:rPr lang="ja-JP" altLang="en-US"/>
              <a:t>資本家対経営者対労働者という三者対立から第４の存在ともいうべき、投資ファンドに代表される擬似資本家が加わって、資本家、擬似資本家、経営者、労働者の四極対立の構図に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F79244E-625D-39BB-837F-10C7FA91D2FB}"/>
              </a:ext>
            </a:extLst>
          </p:cNvPr>
          <p:cNvSpPr>
            <a:spLocks noGrp="1" noChangeArrowheads="1"/>
          </p:cNvSpPr>
          <p:nvPr>
            <p:ph type="title"/>
          </p:nvPr>
        </p:nvSpPr>
        <p:spPr/>
        <p:txBody>
          <a:bodyPr/>
          <a:lstStyle/>
          <a:p>
            <a:pPr algn="ctr">
              <a:defRPr/>
            </a:pPr>
            <a:r>
              <a:rPr lang="ja-JP" altLang="en-US" b="1"/>
              <a:t>ロータリーの創立当初は</a:t>
            </a:r>
          </a:p>
        </p:txBody>
      </p:sp>
      <p:sp>
        <p:nvSpPr>
          <p:cNvPr id="81923" name="Rectangle 3">
            <a:extLst>
              <a:ext uri="{FF2B5EF4-FFF2-40B4-BE49-F238E27FC236}">
                <a16:creationId xmlns:a16="http://schemas.microsoft.com/office/drawing/2014/main" id="{6CFE3378-76C0-4588-656B-F01B8AD30BD9}"/>
              </a:ext>
            </a:extLst>
          </p:cNvPr>
          <p:cNvSpPr>
            <a:spLocks noGrp="1" noChangeArrowheads="1"/>
          </p:cNvSpPr>
          <p:nvPr>
            <p:ph type="body" idx="1"/>
          </p:nvPr>
        </p:nvSpPr>
        <p:spPr/>
        <p:txBody>
          <a:bodyPr/>
          <a:lstStyle/>
          <a:p>
            <a:pPr>
              <a:buFontTx/>
              <a:buNone/>
              <a:defRPr/>
            </a:pPr>
            <a:endParaRPr lang="en-US" altLang="ja-JP"/>
          </a:p>
          <a:p>
            <a:pPr>
              <a:buFontTx/>
              <a:buNone/>
              <a:defRPr/>
            </a:pPr>
            <a:endParaRPr lang="en-US" altLang="ja-JP"/>
          </a:p>
          <a:p>
            <a:pPr>
              <a:buFontTx/>
              <a:buNone/>
              <a:defRPr/>
            </a:pPr>
            <a:r>
              <a:rPr lang="ja-JP" altLang="en-US"/>
              <a:t>我も我もとこのロータリー運動に参加したのは</a:t>
            </a:r>
            <a:r>
              <a:rPr lang="en-US" altLang="ja-JP"/>
              <a:t>,</a:t>
            </a:r>
            <a:r>
              <a:rPr lang="ja-JP" altLang="en-US"/>
              <a:t>大きなメリットがあったからであり、今ふたたびこのメリットを取り戻すことが、ロータリー運動を活性化する最善の方策ではないでしょうか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animEffect transition="in" filter="fade">
                                      <p:cBhvr>
                                        <p:cTn id="11" dur="20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1CAC487-E852-27D9-A0D6-7B96B6043559}"/>
              </a:ext>
            </a:extLst>
          </p:cNvPr>
          <p:cNvSpPr>
            <a:spLocks noGrp="1" noChangeArrowheads="1"/>
          </p:cNvSpPr>
          <p:nvPr>
            <p:ph type="title"/>
          </p:nvPr>
        </p:nvSpPr>
        <p:spPr/>
        <p:txBody>
          <a:bodyPr/>
          <a:lstStyle/>
          <a:p>
            <a:pPr algn="ctr">
              <a:defRPr/>
            </a:pPr>
            <a:r>
              <a:rPr lang="ja-JP" altLang="en-US" b="1"/>
              <a:t>ロータリークラブ創立の原点は</a:t>
            </a:r>
          </a:p>
        </p:txBody>
      </p:sp>
      <p:sp>
        <p:nvSpPr>
          <p:cNvPr id="83971" name="Rectangle 3">
            <a:extLst>
              <a:ext uri="{FF2B5EF4-FFF2-40B4-BE49-F238E27FC236}">
                <a16:creationId xmlns:a16="http://schemas.microsoft.com/office/drawing/2014/main" id="{ECB00695-555E-1BCC-868A-96A672F88A0D}"/>
              </a:ext>
            </a:extLst>
          </p:cNvPr>
          <p:cNvSpPr>
            <a:spLocks noGrp="1" noChangeArrowheads="1"/>
          </p:cNvSpPr>
          <p:nvPr>
            <p:ph type="body" idx="1"/>
          </p:nvPr>
        </p:nvSpPr>
        <p:spPr/>
        <p:txBody>
          <a:bodyPr/>
          <a:lstStyle/>
          <a:p>
            <a:pPr>
              <a:buFontTx/>
              <a:buNone/>
              <a:defRPr/>
            </a:pPr>
            <a:endParaRPr lang="ja-JP" altLang="en-US" dirty="0"/>
          </a:p>
          <a:p>
            <a:pPr>
              <a:buFontTx/>
              <a:buNone/>
              <a:defRPr/>
            </a:pPr>
            <a:r>
              <a:rPr lang="ja-JP" altLang="en-US" dirty="0">
                <a:solidFill>
                  <a:schemeClr val="hlink"/>
                </a:solidFill>
              </a:rPr>
              <a:t>　</a:t>
            </a:r>
            <a:r>
              <a:rPr lang="ja-JP" altLang="en-US" sz="3600" dirty="0">
                <a:solidFill>
                  <a:srgbClr val="FFFF00"/>
                </a:solidFill>
              </a:rPr>
              <a:t>親睦</a:t>
            </a:r>
            <a:r>
              <a:rPr lang="ja-JP" altLang="en-US" sz="3600" dirty="0"/>
              <a:t>にあったことを思い起こして、</a:t>
            </a:r>
          </a:p>
          <a:p>
            <a:pPr>
              <a:buFontTx/>
              <a:buNone/>
              <a:defRPr/>
            </a:pPr>
            <a:endParaRPr lang="ja-JP" altLang="en-US" sz="3600" dirty="0"/>
          </a:p>
          <a:p>
            <a:pPr>
              <a:buFontTx/>
              <a:buNone/>
              <a:defRPr/>
            </a:pPr>
            <a:r>
              <a:rPr lang="ja-JP" altLang="en-US" sz="3600" dirty="0"/>
              <a:t>　今一度クラブ内に真の親睦</a:t>
            </a:r>
            <a:endParaRPr lang="en-US" altLang="ja-JP" sz="3600" dirty="0"/>
          </a:p>
          <a:p>
            <a:pPr>
              <a:buFontTx/>
              <a:buNone/>
              <a:defRPr/>
            </a:pPr>
            <a:r>
              <a:rPr lang="en-US" altLang="ja-JP" sz="3600" dirty="0"/>
              <a:t>           </a:t>
            </a:r>
            <a:r>
              <a:rPr lang="ja-JP" altLang="en-US" sz="3600" dirty="0">
                <a:solidFill>
                  <a:srgbClr val="FFFF00"/>
                </a:solidFill>
              </a:rPr>
              <a:t>（純粋親睦）</a:t>
            </a:r>
          </a:p>
          <a:p>
            <a:pPr>
              <a:buFontTx/>
              <a:buNone/>
              <a:defRPr/>
            </a:pPr>
            <a:r>
              <a:rPr lang="ja-JP" altLang="en-US" sz="3600" dirty="0"/>
              <a:t>　を確立する必要があります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animEffect transition="in" filter="fade">
                                      <p:cBhvr>
                                        <p:cTn id="9" dur="500"/>
                                        <p:tgtEl>
                                          <p:spTgt spid="8397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Effect transition="in" filter="fade">
                                      <p:cBhvr>
                                        <p:cTn id="13" dur="1000">
                                          <p:stCondLst>
                                            <p:cond delay="0"/>
                                          </p:stCondLst>
                                        </p:cTn>
                                        <p:tgtEl>
                                          <p:spTgt spid="83971">
                                            <p:txEl>
                                              <p:pRg st="1" end="1"/>
                                            </p:txEl>
                                          </p:spTgt>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animEffect transition="in" filter="fade">
                                      <p:cBhvr>
                                        <p:cTn id="17" dur="1000">
                                          <p:stCondLst>
                                            <p:cond delay="0"/>
                                          </p:stCondLst>
                                        </p:cTn>
                                        <p:tgtEl>
                                          <p:spTgt spid="83971">
                                            <p:txEl>
                                              <p:pRg st="3" end="3"/>
                                            </p:txEl>
                                          </p:spTgt>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83971">
                                            <p:txEl>
                                              <p:pRg st="4" end="4"/>
                                            </p:txEl>
                                          </p:spTgt>
                                        </p:tgtEl>
                                        <p:attrNameLst>
                                          <p:attrName>style.visibility</p:attrName>
                                        </p:attrNameLst>
                                      </p:cBhvr>
                                      <p:to>
                                        <p:strVal val="visible"/>
                                      </p:to>
                                    </p:set>
                                    <p:animEffect transition="in" filter="fade">
                                      <p:cBhvr>
                                        <p:cTn id="21" dur="1000">
                                          <p:stCondLst>
                                            <p:cond delay="0"/>
                                          </p:stCondLst>
                                        </p:cTn>
                                        <p:tgtEl>
                                          <p:spTgt spid="83971">
                                            <p:txEl>
                                              <p:pRg st="4" end="4"/>
                                            </p:txEl>
                                          </p:spTgt>
                                        </p:tgtEl>
                                      </p:cBhvr>
                                    </p:animEffect>
                                  </p:childTnLst>
                                </p:cTn>
                              </p:par>
                            </p:childTnLst>
                          </p:cTn>
                        </p:par>
                        <p:par>
                          <p:cTn id="22" fill="hold" nodeType="afterGroup">
                            <p:stCondLst>
                              <p:cond delay="3500"/>
                            </p:stCondLst>
                            <p:childTnLst>
                              <p:par>
                                <p:cTn id="23" presetID="10" presetClass="entr" presetSubtype="0" fill="hold" nodeType="afterEffect">
                                  <p:stCondLst>
                                    <p:cond delay="0"/>
                                  </p:stCondLst>
                                  <p:childTnLst>
                                    <p:set>
                                      <p:cBhvr>
                                        <p:cTn id="24" dur="1" fill="hold">
                                          <p:stCondLst>
                                            <p:cond delay="0"/>
                                          </p:stCondLst>
                                        </p:cTn>
                                        <p:tgtEl>
                                          <p:spTgt spid="83971">
                                            <p:txEl>
                                              <p:pRg st="5" end="5"/>
                                            </p:txEl>
                                          </p:spTgt>
                                        </p:tgtEl>
                                        <p:attrNameLst>
                                          <p:attrName>style.visibility</p:attrName>
                                        </p:attrNameLst>
                                      </p:cBhvr>
                                      <p:to>
                                        <p:strVal val="visible"/>
                                      </p:to>
                                    </p:set>
                                    <p:animEffect transition="in" filter="fade">
                                      <p:cBhvr>
                                        <p:cTn id="25" dur="1000">
                                          <p:stCondLst>
                                            <p:cond delay="0"/>
                                          </p:stCondLst>
                                        </p:cTn>
                                        <p:tgtEl>
                                          <p:spTgt spid="83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6FEB8FC-4B93-433A-3F02-95CAA0C8D815}"/>
              </a:ext>
            </a:extLst>
          </p:cNvPr>
          <p:cNvSpPr>
            <a:spLocks noGrp="1" noChangeArrowheads="1"/>
          </p:cNvSpPr>
          <p:nvPr>
            <p:ph type="title"/>
          </p:nvPr>
        </p:nvSpPr>
        <p:spPr>
          <a:xfrm>
            <a:off x="323850" y="260350"/>
            <a:ext cx="8424863" cy="1439863"/>
          </a:xfrm>
        </p:spPr>
        <p:txBody>
          <a:bodyPr/>
          <a:lstStyle/>
          <a:p>
            <a:pPr algn="ctr" eaLnBrk="1" hangingPunct="1">
              <a:defRPr/>
            </a:pPr>
            <a:r>
              <a:rPr lang="ja-JP" altLang="en-US" b="1" dirty="0"/>
              <a:t>定款上の</a:t>
            </a:r>
            <a:r>
              <a:rPr lang="ja-JP" altLang="en-US" b="1" dirty="0">
                <a:solidFill>
                  <a:srgbClr val="FFFFFF"/>
                </a:solidFill>
              </a:rPr>
              <a:t>クラブ奉仕の定義</a:t>
            </a:r>
          </a:p>
        </p:txBody>
      </p:sp>
      <p:sp>
        <p:nvSpPr>
          <p:cNvPr id="10243" name="Rectangle 3">
            <a:extLst>
              <a:ext uri="{FF2B5EF4-FFF2-40B4-BE49-F238E27FC236}">
                <a16:creationId xmlns:a16="http://schemas.microsoft.com/office/drawing/2014/main" id="{7A753DAA-A7EC-A0F1-4D20-D814FC7D5DE5}"/>
              </a:ext>
            </a:extLst>
          </p:cNvPr>
          <p:cNvSpPr>
            <a:spLocks noGrp="1" noChangeArrowheads="1"/>
          </p:cNvSpPr>
          <p:nvPr>
            <p:ph type="body" idx="1"/>
          </p:nvPr>
        </p:nvSpPr>
        <p:spPr>
          <a:xfrm>
            <a:off x="457200" y="1628775"/>
            <a:ext cx="8229600" cy="4679950"/>
          </a:xfrm>
        </p:spPr>
        <p:txBody>
          <a:bodyPr/>
          <a:lstStyle/>
          <a:p>
            <a:pPr eaLnBrk="1" hangingPunct="1">
              <a:buFontTx/>
              <a:buNone/>
              <a:defRPr/>
            </a:pPr>
            <a:r>
              <a:rPr lang="ja-JP" altLang="en-US" sz="3600" dirty="0"/>
              <a:t>　　ロータリーの第１奉仕部門</a:t>
            </a:r>
          </a:p>
          <a:p>
            <a:pPr eaLnBrk="1" hangingPunct="1">
              <a:buFontTx/>
              <a:buNone/>
              <a:defRPr/>
            </a:pPr>
            <a:r>
              <a:rPr lang="ja-JP" altLang="en-US" sz="3600" dirty="0"/>
              <a:t>　　クラブの機能を充実させるために</a:t>
            </a:r>
          </a:p>
          <a:p>
            <a:pPr eaLnBrk="1" hangingPunct="1">
              <a:buFontTx/>
              <a:buNone/>
              <a:defRPr/>
            </a:pPr>
            <a:r>
              <a:rPr lang="ja-JP" altLang="en-US" sz="3600" dirty="0"/>
              <a:t>　　クラブ内で会員が取るべき行動</a:t>
            </a:r>
          </a:p>
          <a:p>
            <a:pPr eaLnBrk="1" hangingPunct="1">
              <a:buFontTx/>
              <a:buNone/>
              <a:defRPr/>
            </a:pPr>
            <a:r>
              <a:rPr lang="ja-JP" altLang="en-US" sz="3600" dirty="0"/>
              <a:t>　　　</a:t>
            </a:r>
            <a:r>
              <a:rPr lang="ja-JP" altLang="en-US" sz="3600" b="1" dirty="0">
                <a:solidFill>
                  <a:srgbClr val="FFFF00"/>
                </a:solidFill>
              </a:rPr>
              <a:t>　クラブ例会への出席</a:t>
            </a:r>
          </a:p>
          <a:p>
            <a:pPr eaLnBrk="1" hangingPunct="1">
              <a:buFontTx/>
              <a:buNone/>
              <a:defRPr/>
            </a:pPr>
            <a:r>
              <a:rPr lang="ja-JP" altLang="en-US" sz="3600" b="1" dirty="0">
                <a:solidFill>
                  <a:srgbClr val="FFFF00"/>
                </a:solidFill>
              </a:rPr>
              <a:t>　　　　クラブ内の親睦を保つ</a:t>
            </a:r>
          </a:p>
          <a:p>
            <a:pPr eaLnBrk="1" hangingPunct="1">
              <a:buFontTx/>
              <a:buNone/>
              <a:defRPr/>
            </a:pPr>
            <a:r>
              <a:rPr lang="ja-JP" altLang="en-US" sz="3600" b="1" dirty="0">
                <a:solidFill>
                  <a:srgbClr val="FFFF00"/>
                </a:solidFill>
              </a:rPr>
              <a:t>　　　　クラブのプログラムに参加等</a:t>
            </a:r>
          </a:p>
          <a:p>
            <a:pPr eaLnBrk="1" hangingPunct="1">
              <a:buFontTx/>
              <a:buNone/>
              <a:defRPr/>
            </a:pPr>
            <a:endParaRPr lang="ja-JP" altLang="en-US" sz="3600" dirty="0">
              <a:solidFill>
                <a:schemeClr val="hlink"/>
              </a:solidFill>
            </a:endParaRPr>
          </a:p>
          <a:p>
            <a:pPr eaLnBrk="1" hangingPunct="1">
              <a:buFontTx/>
              <a:buNone/>
              <a:defRPr/>
            </a:pPr>
            <a:endParaRPr lang="ja-JP" altLang="en-US" dirty="0"/>
          </a:p>
          <a:p>
            <a:pPr eaLnBrk="1" hangingPunct="1">
              <a:buFontTx/>
              <a:buNone/>
              <a:defRPr/>
            </a:pP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2000">
                                          <p:stCondLst>
                                            <p:cond delay="0"/>
                                          </p:stCondLst>
                                        </p:cTn>
                                        <p:tgtEl>
                                          <p:spTgt spid="10243">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2000">
                                          <p:stCondLst>
                                            <p:cond delay="0"/>
                                          </p:stCondLst>
                                        </p:cTn>
                                        <p:tgtEl>
                                          <p:spTgt spid="10243">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fade">
                                      <p:cBhvr>
                                        <p:cTn id="19" dur="2000">
                                          <p:stCondLst>
                                            <p:cond delay="0"/>
                                          </p:stCondLst>
                                        </p:cTn>
                                        <p:tgtEl>
                                          <p:spTgt spid="10243">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fade">
                                      <p:cBhvr>
                                        <p:cTn id="23" dur="2000">
                                          <p:stCondLst>
                                            <p:cond delay="0"/>
                                          </p:stCondLst>
                                        </p:cTn>
                                        <p:tgtEl>
                                          <p:spTgt spid="10243">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2000">
                                          <p:stCondLst>
                                            <p:cond delay="0"/>
                                          </p:stCondLst>
                                        </p:cTn>
                                        <p:tgtEl>
                                          <p:spTgt spid="10243">
                                            <p:txEl>
                                              <p:pRg st="4" end="4"/>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Effect transition="in" filter="fade">
                                      <p:cBhvr>
                                        <p:cTn id="31" dur="2000">
                                          <p:stCondLst>
                                            <p:cond delay="0"/>
                                          </p:stCondLst>
                                        </p:cTn>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5056531-217A-E813-ECDC-2DF464EE8871}"/>
              </a:ext>
            </a:extLst>
          </p:cNvPr>
          <p:cNvSpPr>
            <a:spLocks noGrp="1" noChangeArrowheads="1"/>
          </p:cNvSpPr>
          <p:nvPr>
            <p:ph type="title"/>
          </p:nvPr>
        </p:nvSpPr>
        <p:spPr/>
        <p:txBody>
          <a:bodyPr>
            <a:normAutofit/>
          </a:bodyPr>
          <a:lstStyle/>
          <a:p>
            <a:pPr eaLnBrk="1" hangingPunct="1">
              <a:defRPr/>
            </a:pPr>
            <a:r>
              <a:rPr lang="ja-JP" altLang="en-US" sz="4000"/>
              <a:t>世のため人のために尽くす心</a:t>
            </a:r>
            <a:br>
              <a:rPr lang="ja-JP" altLang="en-US" sz="4000"/>
            </a:br>
            <a:r>
              <a:rPr lang="ja-JP" altLang="en-US" sz="4000"/>
              <a:t>　　すなわち、奉仕の心を作っていく</a:t>
            </a:r>
          </a:p>
        </p:txBody>
      </p:sp>
      <p:sp>
        <p:nvSpPr>
          <p:cNvPr id="90115" name="Rectangle 3">
            <a:extLst>
              <a:ext uri="{FF2B5EF4-FFF2-40B4-BE49-F238E27FC236}">
                <a16:creationId xmlns:a16="http://schemas.microsoft.com/office/drawing/2014/main" id="{F62CBEC7-E575-94C9-ADE6-FBBFA583A769}"/>
              </a:ext>
            </a:extLst>
          </p:cNvPr>
          <p:cNvSpPr>
            <a:spLocks noGrp="1" noChangeArrowheads="1"/>
          </p:cNvSpPr>
          <p:nvPr>
            <p:ph idx="1"/>
          </p:nvPr>
        </p:nvSpPr>
        <p:spPr>
          <a:xfrm>
            <a:off x="457200" y="2924175"/>
            <a:ext cx="8229600" cy="3241675"/>
          </a:xfrm>
        </p:spPr>
        <p:txBody>
          <a:bodyPr/>
          <a:lstStyle/>
          <a:p>
            <a:pPr eaLnBrk="1" hangingPunct="1">
              <a:defRPr/>
            </a:pPr>
            <a:r>
              <a:rPr lang="ja-JP" altLang="en-US" sz="3600"/>
              <a:t>クラブ内でロータリアンが親睦の内に</a:t>
            </a:r>
          </a:p>
          <a:p>
            <a:pPr eaLnBrk="1" hangingPunct="1">
              <a:buFontTx/>
              <a:buNone/>
              <a:defRPr/>
            </a:pPr>
            <a:r>
              <a:rPr lang="ja-JP" altLang="en-US" sz="3600"/>
              <a:t>　　　</a:t>
            </a:r>
            <a:r>
              <a:rPr lang="ja-JP" altLang="en-US" sz="3600">
                <a:solidFill>
                  <a:schemeClr val="hlink"/>
                </a:solidFill>
              </a:rPr>
              <a:t>奉仕の心</a:t>
            </a:r>
            <a:r>
              <a:rPr lang="ja-JP" altLang="en-US" sz="3600"/>
              <a:t>をつくる</a:t>
            </a:r>
          </a:p>
          <a:p>
            <a:pPr eaLnBrk="1" hangingPunct="1">
              <a:buFontTx/>
              <a:buNone/>
              <a:defRPr/>
            </a:pPr>
            <a:endParaRPr lang="ja-JP" altLang="en-US" sz="3600"/>
          </a:p>
          <a:p>
            <a:pPr eaLnBrk="1" hangingPunct="1">
              <a:buFontTx/>
              <a:buNone/>
              <a:defRPr/>
            </a:pPr>
            <a:r>
              <a:rPr lang="ja-JP" altLang="en-US"/>
              <a:t>　　　　　</a:t>
            </a:r>
            <a:r>
              <a:rPr lang="ja-JP" altLang="en-US" sz="4400">
                <a:solidFill>
                  <a:schemeClr val="hlink"/>
                </a:solidFill>
              </a:rPr>
              <a:t>・・・これをクラブ奉仕という</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C0CB47F-F607-D82E-A689-398C3694E39B}"/>
              </a:ext>
            </a:extLst>
          </p:cNvPr>
          <p:cNvSpPr txBox="1">
            <a:spLocks noChangeArrowheads="1"/>
          </p:cNvSpPr>
          <p:nvPr/>
        </p:nvSpPr>
        <p:spPr bwMode="auto">
          <a:xfrm>
            <a:off x="381000" y="60198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pPr>
            <a:endParaRPr lang="ja-JP" altLang="en-US" sz="2800">
              <a:solidFill>
                <a:schemeClr val="hlink"/>
              </a:solidFill>
              <a:latin typeface="ＭＳ Ｐゴシック" panose="020B0600070205080204" pitchFamily="50" charset="-128"/>
            </a:endParaRPr>
          </a:p>
        </p:txBody>
      </p:sp>
      <p:pic>
        <p:nvPicPr>
          <p:cNvPr id="65539" name="Picture 3" descr="創立4名-2">
            <a:extLst>
              <a:ext uri="{FF2B5EF4-FFF2-40B4-BE49-F238E27FC236}">
                <a16:creationId xmlns:a16="http://schemas.microsoft.com/office/drawing/2014/main" id="{753B8900-953E-9D57-124F-0C8FF9CDE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5175"/>
            <a:ext cx="8210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a:extLst>
              <a:ext uri="{FF2B5EF4-FFF2-40B4-BE49-F238E27FC236}">
                <a16:creationId xmlns:a16="http://schemas.microsoft.com/office/drawing/2014/main" id="{CDAA1C9F-0BBA-9E6B-2E6D-970A501D4A8C}"/>
              </a:ext>
            </a:extLst>
          </p:cNvPr>
          <p:cNvSpPr>
            <a:spLocks noChangeArrowheads="1"/>
          </p:cNvSpPr>
          <p:nvPr/>
        </p:nvSpPr>
        <p:spPr bwMode="auto">
          <a:xfrm>
            <a:off x="304800" y="5354638"/>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a:solidFill>
                  <a:schemeClr val="hlink"/>
                </a:solidFill>
                <a:latin typeface="Times New Roman" panose="02020603050405020304" pitchFamily="18" charset="0"/>
              </a:rPr>
              <a:t>シルベスターシール</a:t>
            </a:r>
          </a:p>
        </p:txBody>
      </p:sp>
      <p:sp>
        <p:nvSpPr>
          <p:cNvPr id="65541" name="Rectangle 5">
            <a:extLst>
              <a:ext uri="{FF2B5EF4-FFF2-40B4-BE49-F238E27FC236}">
                <a16:creationId xmlns:a16="http://schemas.microsoft.com/office/drawing/2014/main" id="{AD61FBE3-8419-05BB-C051-0592A0A84210}"/>
              </a:ext>
            </a:extLst>
          </p:cNvPr>
          <p:cNvSpPr>
            <a:spLocks noChangeArrowheads="1"/>
          </p:cNvSpPr>
          <p:nvPr/>
        </p:nvSpPr>
        <p:spPr bwMode="auto">
          <a:xfrm>
            <a:off x="2819400" y="5354638"/>
            <a:ext cx="144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a:solidFill>
                  <a:schemeClr val="hlink"/>
                </a:solidFill>
                <a:latin typeface="Times New Roman" panose="02020603050405020304" pitchFamily="18" charset="0"/>
              </a:rPr>
              <a:t>ポールハリス</a:t>
            </a:r>
          </a:p>
        </p:txBody>
      </p:sp>
      <p:sp>
        <p:nvSpPr>
          <p:cNvPr id="65542" name="Rectangle 6">
            <a:extLst>
              <a:ext uri="{FF2B5EF4-FFF2-40B4-BE49-F238E27FC236}">
                <a16:creationId xmlns:a16="http://schemas.microsoft.com/office/drawing/2014/main" id="{B5B952C2-D13E-F894-84EE-B19DF060CA42}"/>
              </a:ext>
            </a:extLst>
          </p:cNvPr>
          <p:cNvSpPr>
            <a:spLocks noChangeArrowheads="1"/>
          </p:cNvSpPr>
          <p:nvPr/>
        </p:nvSpPr>
        <p:spPr bwMode="auto">
          <a:xfrm>
            <a:off x="4495800" y="5334000"/>
            <a:ext cx="243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a:solidFill>
                  <a:schemeClr val="hlink"/>
                </a:solidFill>
                <a:latin typeface="Times New Roman" panose="02020603050405020304" pitchFamily="18" charset="0"/>
              </a:rPr>
              <a:t>ガスターバス　ロア</a:t>
            </a:r>
          </a:p>
        </p:txBody>
      </p:sp>
      <p:sp>
        <p:nvSpPr>
          <p:cNvPr id="65543" name="Rectangle 7">
            <a:extLst>
              <a:ext uri="{FF2B5EF4-FFF2-40B4-BE49-F238E27FC236}">
                <a16:creationId xmlns:a16="http://schemas.microsoft.com/office/drawing/2014/main" id="{84763A75-F213-42A6-0251-11765238EC17}"/>
              </a:ext>
            </a:extLst>
          </p:cNvPr>
          <p:cNvSpPr>
            <a:spLocks noChangeArrowheads="1"/>
          </p:cNvSpPr>
          <p:nvPr/>
        </p:nvSpPr>
        <p:spPr bwMode="auto">
          <a:xfrm>
            <a:off x="6858000" y="5334000"/>
            <a:ext cx="2152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a:solidFill>
                  <a:schemeClr val="hlink"/>
                </a:solidFill>
                <a:latin typeface="Times New Roman" panose="02020603050405020304" pitchFamily="18" charset="0"/>
              </a:rPr>
              <a:t>ハイラムショーレー</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3000" fill="hold"/>
                                        <p:tgtEl>
                                          <p:spTgt spid="65539"/>
                                        </p:tgtEl>
                                        <p:attrNameLst>
                                          <p:attrName>ppt_w</p:attrName>
                                        </p:attrNameLst>
                                      </p:cBhvr>
                                      <p:tavLst>
                                        <p:tav tm="0">
                                          <p:val>
                                            <p:fltVal val="0"/>
                                          </p:val>
                                        </p:tav>
                                        <p:tav tm="100000">
                                          <p:val>
                                            <p:strVal val="#ppt_w"/>
                                          </p:val>
                                        </p:tav>
                                      </p:tavLst>
                                    </p:anim>
                                    <p:anim calcmode="lin" valueType="num">
                                      <p:cBhvr>
                                        <p:cTn id="8" dur="3000" fill="hold"/>
                                        <p:tgtEl>
                                          <p:spTgt spid="65539"/>
                                        </p:tgtEl>
                                        <p:attrNameLst>
                                          <p:attrName>ppt_h</p:attrName>
                                        </p:attrNameLst>
                                      </p:cBhvr>
                                      <p:tavLst>
                                        <p:tav tm="0">
                                          <p:val>
                                            <p:fltVal val="0"/>
                                          </p:val>
                                        </p:tav>
                                        <p:tav tm="100000">
                                          <p:val>
                                            <p:strVal val="#ppt_h"/>
                                          </p:val>
                                        </p:tav>
                                      </p:tavLst>
                                    </p:anim>
                                    <p:animEffect transition="in" filter="fade">
                                      <p:cBhvr>
                                        <p:cTn id="9" dur="3000"/>
                                        <p:tgtEl>
                                          <p:spTgt spid="65539"/>
                                        </p:tgtEl>
                                      </p:cBhvr>
                                    </p:animEffect>
                                  </p:childTnLst>
                                </p:cTn>
                              </p:par>
                            </p:childTnLst>
                          </p:cTn>
                        </p:par>
                        <p:par>
                          <p:cTn id="10" fill="hold" nodeType="afterGroup">
                            <p:stCondLst>
                              <p:cond delay="3000"/>
                            </p:stCondLst>
                            <p:childTnLst>
                              <p:par>
                                <p:cTn id="11" presetID="53" presetClass="entr" presetSubtype="0" fill="hold" nodeType="afterEffect">
                                  <p:stCondLst>
                                    <p:cond delay="0"/>
                                  </p:stCondLst>
                                  <p:childTnLst>
                                    <p:set>
                                      <p:cBhvr>
                                        <p:cTn id="12" dur="1" fill="hold">
                                          <p:stCondLst>
                                            <p:cond delay="0"/>
                                          </p:stCondLst>
                                        </p:cTn>
                                        <p:tgtEl>
                                          <p:spTgt spid="65540"/>
                                        </p:tgtEl>
                                        <p:attrNameLst>
                                          <p:attrName>style.visibility</p:attrName>
                                        </p:attrNameLst>
                                      </p:cBhvr>
                                      <p:to>
                                        <p:strVal val="visible"/>
                                      </p:to>
                                    </p:set>
                                    <p:anim calcmode="lin" valueType="num">
                                      <p:cBhvr>
                                        <p:cTn id="13" dur="2000" fill="hold"/>
                                        <p:tgtEl>
                                          <p:spTgt spid="65540"/>
                                        </p:tgtEl>
                                        <p:attrNameLst>
                                          <p:attrName>ppt_w</p:attrName>
                                        </p:attrNameLst>
                                      </p:cBhvr>
                                      <p:tavLst>
                                        <p:tav tm="0">
                                          <p:val>
                                            <p:fltVal val="0"/>
                                          </p:val>
                                        </p:tav>
                                        <p:tav tm="100000">
                                          <p:val>
                                            <p:strVal val="#ppt_w"/>
                                          </p:val>
                                        </p:tav>
                                      </p:tavLst>
                                    </p:anim>
                                    <p:anim calcmode="lin" valueType="num">
                                      <p:cBhvr>
                                        <p:cTn id="14" dur="2000" fill="hold"/>
                                        <p:tgtEl>
                                          <p:spTgt spid="65540"/>
                                        </p:tgtEl>
                                        <p:attrNameLst>
                                          <p:attrName>ppt_h</p:attrName>
                                        </p:attrNameLst>
                                      </p:cBhvr>
                                      <p:tavLst>
                                        <p:tav tm="0">
                                          <p:val>
                                            <p:fltVal val="0"/>
                                          </p:val>
                                        </p:tav>
                                        <p:tav tm="100000">
                                          <p:val>
                                            <p:strVal val="#ppt_h"/>
                                          </p:val>
                                        </p:tav>
                                      </p:tavLst>
                                    </p:anim>
                                    <p:animEffect transition="in" filter="fade">
                                      <p:cBhvr>
                                        <p:cTn id="15" dur="2000"/>
                                        <p:tgtEl>
                                          <p:spTgt spid="65540"/>
                                        </p:tgtEl>
                                      </p:cBhvr>
                                    </p:animEffect>
                                  </p:childTnLst>
                                </p:cTn>
                              </p:par>
                            </p:childTnLst>
                          </p:cTn>
                        </p:par>
                        <p:par>
                          <p:cTn id="16" fill="hold" nodeType="afterGroup">
                            <p:stCondLst>
                              <p:cond delay="5000"/>
                            </p:stCondLst>
                            <p:childTnLst>
                              <p:par>
                                <p:cTn id="17" presetID="53" presetClass="entr" presetSubtype="0" fill="hold" nodeType="afterEffect">
                                  <p:stCondLst>
                                    <p:cond delay="0"/>
                                  </p:stCondLst>
                                  <p:childTnLst>
                                    <p:set>
                                      <p:cBhvr>
                                        <p:cTn id="18" dur="1" fill="hold">
                                          <p:stCondLst>
                                            <p:cond delay="0"/>
                                          </p:stCondLst>
                                        </p:cTn>
                                        <p:tgtEl>
                                          <p:spTgt spid="65541"/>
                                        </p:tgtEl>
                                        <p:attrNameLst>
                                          <p:attrName>style.visibility</p:attrName>
                                        </p:attrNameLst>
                                      </p:cBhvr>
                                      <p:to>
                                        <p:strVal val="visible"/>
                                      </p:to>
                                    </p:set>
                                    <p:anim calcmode="lin" valueType="num">
                                      <p:cBhvr>
                                        <p:cTn id="19" dur="2000" fill="hold"/>
                                        <p:tgtEl>
                                          <p:spTgt spid="65541"/>
                                        </p:tgtEl>
                                        <p:attrNameLst>
                                          <p:attrName>ppt_w</p:attrName>
                                        </p:attrNameLst>
                                      </p:cBhvr>
                                      <p:tavLst>
                                        <p:tav tm="0">
                                          <p:val>
                                            <p:fltVal val="0"/>
                                          </p:val>
                                        </p:tav>
                                        <p:tav tm="100000">
                                          <p:val>
                                            <p:strVal val="#ppt_w"/>
                                          </p:val>
                                        </p:tav>
                                      </p:tavLst>
                                    </p:anim>
                                    <p:anim calcmode="lin" valueType="num">
                                      <p:cBhvr>
                                        <p:cTn id="20" dur="2000" fill="hold"/>
                                        <p:tgtEl>
                                          <p:spTgt spid="65541"/>
                                        </p:tgtEl>
                                        <p:attrNameLst>
                                          <p:attrName>ppt_h</p:attrName>
                                        </p:attrNameLst>
                                      </p:cBhvr>
                                      <p:tavLst>
                                        <p:tav tm="0">
                                          <p:val>
                                            <p:fltVal val="0"/>
                                          </p:val>
                                        </p:tav>
                                        <p:tav tm="100000">
                                          <p:val>
                                            <p:strVal val="#ppt_h"/>
                                          </p:val>
                                        </p:tav>
                                      </p:tavLst>
                                    </p:anim>
                                    <p:animEffect transition="in" filter="fade">
                                      <p:cBhvr>
                                        <p:cTn id="21" dur="2000"/>
                                        <p:tgtEl>
                                          <p:spTgt spid="65541"/>
                                        </p:tgtEl>
                                      </p:cBhvr>
                                    </p:animEffect>
                                  </p:childTnLst>
                                </p:cTn>
                              </p:par>
                            </p:childTnLst>
                          </p:cTn>
                        </p:par>
                        <p:par>
                          <p:cTn id="22" fill="hold" nodeType="afterGroup">
                            <p:stCondLst>
                              <p:cond delay="7000"/>
                            </p:stCondLst>
                            <p:childTnLst>
                              <p:par>
                                <p:cTn id="23" presetID="53" presetClass="entr" presetSubtype="0" fill="hold" nodeType="afterEffect">
                                  <p:stCondLst>
                                    <p:cond delay="0"/>
                                  </p:stCondLst>
                                  <p:childTnLst>
                                    <p:set>
                                      <p:cBhvr>
                                        <p:cTn id="24" dur="1" fill="hold">
                                          <p:stCondLst>
                                            <p:cond delay="0"/>
                                          </p:stCondLst>
                                        </p:cTn>
                                        <p:tgtEl>
                                          <p:spTgt spid="65542"/>
                                        </p:tgtEl>
                                        <p:attrNameLst>
                                          <p:attrName>style.visibility</p:attrName>
                                        </p:attrNameLst>
                                      </p:cBhvr>
                                      <p:to>
                                        <p:strVal val="visible"/>
                                      </p:to>
                                    </p:set>
                                    <p:anim calcmode="lin" valueType="num">
                                      <p:cBhvr>
                                        <p:cTn id="25" dur="2000" fill="hold"/>
                                        <p:tgtEl>
                                          <p:spTgt spid="65542"/>
                                        </p:tgtEl>
                                        <p:attrNameLst>
                                          <p:attrName>ppt_w</p:attrName>
                                        </p:attrNameLst>
                                      </p:cBhvr>
                                      <p:tavLst>
                                        <p:tav tm="0">
                                          <p:val>
                                            <p:fltVal val="0"/>
                                          </p:val>
                                        </p:tav>
                                        <p:tav tm="100000">
                                          <p:val>
                                            <p:strVal val="#ppt_w"/>
                                          </p:val>
                                        </p:tav>
                                      </p:tavLst>
                                    </p:anim>
                                    <p:anim calcmode="lin" valueType="num">
                                      <p:cBhvr>
                                        <p:cTn id="26" dur="2000" fill="hold"/>
                                        <p:tgtEl>
                                          <p:spTgt spid="65542"/>
                                        </p:tgtEl>
                                        <p:attrNameLst>
                                          <p:attrName>ppt_h</p:attrName>
                                        </p:attrNameLst>
                                      </p:cBhvr>
                                      <p:tavLst>
                                        <p:tav tm="0">
                                          <p:val>
                                            <p:fltVal val="0"/>
                                          </p:val>
                                        </p:tav>
                                        <p:tav tm="100000">
                                          <p:val>
                                            <p:strVal val="#ppt_h"/>
                                          </p:val>
                                        </p:tav>
                                      </p:tavLst>
                                    </p:anim>
                                    <p:animEffect transition="in" filter="fade">
                                      <p:cBhvr>
                                        <p:cTn id="27" dur="2000"/>
                                        <p:tgtEl>
                                          <p:spTgt spid="65542"/>
                                        </p:tgtEl>
                                      </p:cBhvr>
                                    </p:animEffect>
                                  </p:childTnLst>
                                </p:cTn>
                              </p:par>
                            </p:childTnLst>
                          </p:cTn>
                        </p:par>
                        <p:par>
                          <p:cTn id="28" fill="hold" nodeType="afterGroup">
                            <p:stCondLst>
                              <p:cond delay="9000"/>
                            </p:stCondLst>
                            <p:childTnLst>
                              <p:par>
                                <p:cTn id="29" presetID="53" presetClass="entr" presetSubtype="0" fill="hold" nodeType="afterEffect">
                                  <p:stCondLst>
                                    <p:cond delay="0"/>
                                  </p:stCondLst>
                                  <p:childTnLst>
                                    <p:set>
                                      <p:cBhvr>
                                        <p:cTn id="30" dur="1" fill="hold">
                                          <p:stCondLst>
                                            <p:cond delay="0"/>
                                          </p:stCondLst>
                                        </p:cTn>
                                        <p:tgtEl>
                                          <p:spTgt spid="65543"/>
                                        </p:tgtEl>
                                        <p:attrNameLst>
                                          <p:attrName>style.visibility</p:attrName>
                                        </p:attrNameLst>
                                      </p:cBhvr>
                                      <p:to>
                                        <p:strVal val="visible"/>
                                      </p:to>
                                    </p:set>
                                    <p:anim calcmode="lin" valueType="num">
                                      <p:cBhvr>
                                        <p:cTn id="31" dur="2000" fill="hold"/>
                                        <p:tgtEl>
                                          <p:spTgt spid="65543"/>
                                        </p:tgtEl>
                                        <p:attrNameLst>
                                          <p:attrName>ppt_w</p:attrName>
                                        </p:attrNameLst>
                                      </p:cBhvr>
                                      <p:tavLst>
                                        <p:tav tm="0">
                                          <p:val>
                                            <p:fltVal val="0"/>
                                          </p:val>
                                        </p:tav>
                                        <p:tav tm="100000">
                                          <p:val>
                                            <p:strVal val="#ppt_w"/>
                                          </p:val>
                                        </p:tav>
                                      </p:tavLst>
                                    </p:anim>
                                    <p:anim calcmode="lin" valueType="num">
                                      <p:cBhvr>
                                        <p:cTn id="32" dur="2000" fill="hold"/>
                                        <p:tgtEl>
                                          <p:spTgt spid="65543"/>
                                        </p:tgtEl>
                                        <p:attrNameLst>
                                          <p:attrName>ppt_h</p:attrName>
                                        </p:attrNameLst>
                                      </p:cBhvr>
                                      <p:tavLst>
                                        <p:tav tm="0">
                                          <p:val>
                                            <p:fltVal val="0"/>
                                          </p:val>
                                        </p:tav>
                                        <p:tav tm="100000">
                                          <p:val>
                                            <p:strVal val="#ppt_h"/>
                                          </p:val>
                                        </p:tav>
                                      </p:tavLst>
                                    </p:anim>
                                    <p:animEffect transition="in" filter="fade">
                                      <p:cBhvr>
                                        <p:cTn id="33" dur="20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65542" grpId="0"/>
      <p:bldP spid="6554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BF439A1-9B5D-5C67-45DA-DE5D67800264}"/>
              </a:ext>
            </a:extLst>
          </p:cNvPr>
          <p:cNvSpPr>
            <a:spLocks noGrp="1" noChangeArrowheads="1"/>
          </p:cNvSpPr>
          <p:nvPr>
            <p:ph type="title" idx="4294967295"/>
          </p:nvPr>
        </p:nvSpPr>
        <p:spPr>
          <a:xfrm>
            <a:off x="500063" y="0"/>
            <a:ext cx="8229600" cy="2133600"/>
          </a:xfrm>
        </p:spPr>
        <p:txBody>
          <a:bodyPr/>
          <a:lstStyle/>
          <a:p>
            <a:pPr eaLnBrk="1" hangingPunct="1">
              <a:defRPr/>
            </a:pPr>
            <a:br>
              <a:rPr lang="en-US" altLang="ja-JP" dirty="0">
                <a:solidFill>
                  <a:schemeClr val="tx1"/>
                </a:solidFill>
              </a:rPr>
            </a:br>
            <a:r>
              <a:rPr lang="ja-JP" altLang="en-US" b="1" dirty="0">
                <a:solidFill>
                  <a:srgbClr val="FFFF00"/>
                </a:solidFill>
              </a:rPr>
              <a:t>ロータリーは</a:t>
            </a:r>
            <a:r>
              <a:rPr lang="ja-JP" altLang="en-US" dirty="0">
                <a:solidFill>
                  <a:srgbClr val="FFFF00"/>
                </a:solidFill>
              </a:rPr>
              <a:t>　</a:t>
            </a:r>
            <a:r>
              <a:rPr lang="ja-JP" altLang="en-US" sz="4000" b="1" dirty="0">
                <a:solidFill>
                  <a:srgbClr val="FFFF00"/>
                </a:solidFill>
              </a:rPr>
              <a:t>奉仕の心を培って</a:t>
            </a:r>
          </a:p>
        </p:txBody>
      </p:sp>
      <p:sp>
        <p:nvSpPr>
          <p:cNvPr id="46083" name="Rectangle 3">
            <a:extLst>
              <a:ext uri="{FF2B5EF4-FFF2-40B4-BE49-F238E27FC236}">
                <a16:creationId xmlns:a16="http://schemas.microsoft.com/office/drawing/2014/main" id="{6A227187-7058-8568-CD08-371B78B40F3E}"/>
              </a:ext>
            </a:extLst>
          </p:cNvPr>
          <p:cNvSpPr>
            <a:spLocks noGrp="1" noChangeArrowheads="1"/>
          </p:cNvSpPr>
          <p:nvPr>
            <p:ph type="body" idx="4294967295"/>
          </p:nvPr>
        </p:nvSpPr>
        <p:spPr>
          <a:xfrm>
            <a:off x="457200" y="2209800"/>
            <a:ext cx="8229600" cy="3810000"/>
          </a:xfrm>
        </p:spPr>
        <p:txBody>
          <a:bodyPr/>
          <a:lstStyle/>
          <a:p>
            <a:pPr eaLnBrk="1" hangingPunct="1">
              <a:buFontTx/>
              <a:buNone/>
              <a:defRPr/>
            </a:pPr>
            <a:r>
              <a:rPr lang="ja-JP" altLang="en-US" dirty="0"/>
              <a:t>　　</a:t>
            </a:r>
            <a:endParaRPr lang="en-US" altLang="ja-JP" dirty="0"/>
          </a:p>
          <a:p>
            <a:pPr eaLnBrk="1" hangingPunct="1">
              <a:buFontTx/>
              <a:buNone/>
              <a:defRPr/>
            </a:pPr>
            <a:r>
              <a:rPr lang="ja-JP" altLang="en-US" dirty="0"/>
              <a:t>　</a:t>
            </a:r>
            <a:r>
              <a:rPr lang="ja-JP" altLang="en-US" b="1" dirty="0">
                <a:solidFill>
                  <a:schemeClr val="tx2"/>
                </a:solidFill>
              </a:rPr>
              <a:t>　</a:t>
            </a:r>
            <a:r>
              <a:rPr lang="ja-JP" altLang="en-US" sz="4400" b="1" dirty="0">
                <a:solidFill>
                  <a:schemeClr val="tx2"/>
                </a:solidFill>
              </a:rPr>
              <a:t>奉仕の実践につなげていく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2000" fill="hold"/>
                                        <p:tgtEl>
                                          <p:spTgt spid="46082"/>
                                        </p:tgtEl>
                                        <p:attrNameLst>
                                          <p:attrName>ppt_w</p:attrName>
                                        </p:attrNameLst>
                                      </p:cBhvr>
                                      <p:tavLst>
                                        <p:tav tm="0">
                                          <p:val>
                                            <p:fltVal val="0"/>
                                          </p:val>
                                        </p:tav>
                                        <p:tav tm="100000">
                                          <p:val>
                                            <p:strVal val="#ppt_w"/>
                                          </p:val>
                                        </p:tav>
                                      </p:tavLst>
                                    </p:anim>
                                    <p:anim calcmode="lin" valueType="num">
                                      <p:cBhvr>
                                        <p:cTn id="8" dur="2000" fill="hold"/>
                                        <p:tgtEl>
                                          <p:spTgt spid="46082"/>
                                        </p:tgtEl>
                                        <p:attrNameLst>
                                          <p:attrName>ppt_h</p:attrName>
                                        </p:attrNameLst>
                                      </p:cBhvr>
                                      <p:tavLst>
                                        <p:tav tm="0">
                                          <p:val>
                                            <p:fltVal val="0"/>
                                          </p:val>
                                        </p:tav>
                                        <p:tav tm="100000">
                                          <p:val>
                                            <p:strVal val="#ppt_h"/>
                                          </p:val>
                                        </p:tav>
                                      </p:tavLst>
                                    </p:anim>
                                    <p:animEffect transition="in" filter="fade">
                                      <p:cBhvr>
                                        <p:cTn id="9" dur="2000"/>
                                        <p:tgtEl>
                                          <p:spTgt spid="46082"/>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3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46083">
                                            <p:txEl>
                                              <p:pRg st="0" end="0"/>
                                            </p:txEl>
                                          </p:spTgt>
                                        </p:tgtEl>
                                      </p:cBhvr>
                                    </p:animEffect>
                                  </p:childTnLst>
                                </p:cTn>
                              </p:par>
                            </p:childTnLst>
                          </p:cTn>
                        </p:par>
                        <p:par>
                          <p:cTn id="16" fill="hold" nodeType="afterGroup">
                            <p:stCondLst>
                              <p:cond delay="5000"/>
                            </p:stCondLst>
                            <p:childTnLst>
                              <p:par>
                                <p:cTn id="17" presetID="53" presetClass="entr" presetSubtype="0" fill="hold" nodeType="after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3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21" dur="3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53EB6CC-CF9F-2AC4-85E4-D778D9D3FD87}"/>
              </a:ext>
            </a:extLst>
          </p:cNvPr>
          <p:cNvSpPr>
            <a:spLocks noGrp="1" noChangeArrowheads="1"/>
          </p:cNvSpPr>
          <p:nvPr>
            <p:ph type="title" idx="4294967295"/>
          </p:nvPr>
        </p:nvSpPr>
        <p:spPr>
          <a:xfrm>
            <a:off x="395288" y="549275"/>
            <a:ext cx="8186737" cy="990600"/>
          </a:xfrm>
        </p:spPr>
        <p:txBody>
          <a:bodyPr/>
          <a:lstStyle/>
          <a:p>
            <a:pPr algn="ctr">
              <a:defRPr/>
            </a:pPr>
            <a:r>
              <a:rPr lang="ja-JP" altLang="en-US" sz="4000" b="1" dirty="0"/>
              <a:t>決議２３－３４　第４項</a:t>
            </a:r>
          </a:p>
        </p:txBody>
      </p:sp>
      <p:sp>
        <p:nvSpPr>
          <p:cNvPr id="109571" name="Rectangle 3">
            <a:extLst>
              <a:ext uri="{FF2B5EF4-FFF2-40B4-BE49-F238E27FC236}">
                <a16:creationId xmlns:a16="http://schemas.microsoft.com/office/drawing/2014/main" id="{0F7A3CF2-26AC-430B-7131-8C45F457521E}"/>
              </a:ext>
            </a:extLst>
          </p:cNvPr>
          <p:cNvSpPr>
            <a:spLocks noGrp="1" noChangeArrowheads="1"/>
          </p:cNvSpPr>
          <p:nvPr>
            <p:ph type="body" idx="4294967295"/>
          </p:nvPr>
        </p:nvSpPr>
        <p:spPr>
          <a:xfrm>
            <a:off x="457200" y="2133600"/>
            <a:ext cx="8075613" cy="3886200"/>
          </a:xfrm>
        </p:spPr>
        <p:txBody>
          <a:bodyPr/>
          <a:lstStyle/>
          <a:p>
            <a:pPr>
              <a:buFontTx/>
              <a:buNone/>
              <a:defRPr/>
            </a:pPr>
            <a:r>
              <a:rPr lang="ja-JP" altLang="en-US" b="1" dirty="0"/>
              <a:t>奉仕するものは行動しなければならない</a:t>
            </a:r>
          </a:p>
          <a:p>
            <a:pPr>
              <a:buFontTx/>
              <a:buNone/>
              <a:defRPr/>
            </a:pPr>
            <a:r>
              <a:rPr lang="ja-JP" altLang="en-US" b="1" dirty="0"/>
              <a:t>ロータリー哲学も単に主観的なものであってはならず、それを</a:t>
            </a:r>
            <a:r>
              <a:rPr lang="ja-JP" altLang="en-US" b="1" dirty="0">
                <a:solidFill>
                  <a:srgbClr val="FFFF00"/>
                </a:solidFill>
              </a:rPr>
              <a:t>客観的に行動</a:t>
            </a:r>
            <a:r>
              <a:rPr lang="ja-JP" altLang="en-US" b="1" dirty="0"/>
              <a:t>に表さなければならない</a:t>
            </a:r>
          </a:p>
          <a:p>
            <a:pPr>
              <a:buFontTx/>
              <a:buNone/>
              <a:defRPr/>
            </a:pPr>
            <a:r>
              <a:rPr lang="ja-JP" altLang="en-US" b="1" dirty="0"/>
              <a:t>ロータリーの奉仕活動の実践は</a:t>
            </a:r>
            <a:r>
              <a:rPr lang="ja-JP" altLang="en-US" b="1" dirty="0">
                <a:solidFill>
                  <a:srgbClr val="FFFF00"/>
                </a:solidFill>
              </a:rPr>
              <a:t>個人奉仕</a:t>
            </a:r>
            <a:r>
              <a:rPr lang="ja-JP" altLang="en-US" b="1" dirty="0"/>
              <a:t>を原則としながらも、</a:t>
            </a:r>
            <a:endParaRPr lang="en-US" altLang="ja-JP" b="1" dirty="0"/>
          </a:p>
          <a:p>
            <a:pPr>
              <a:buFontTx/>
              <a:buNone/>
              <a:defRPr/>
            </a:pPr>
            <a:r>
              <a:rPr lang="en-US" altLang="ja-JP" b="1" dirty="0"/>
              <a:t>  </a:t>
            </a:r>
            <a:r>
              <a:rPr lang="ja-JP" altLang="en-US" b="1" dirty="0"/>
              <a:t>クラブの</a:t>
            </a:r>
            <a:r>
              <a:rPr lang="ja-JP" altLang="en-US" b="1" dirty="0">
                <a:solidFill>
                  <a:srgbClr val="FFFF00"/>
                </a:solidFill>
              </a:rPr>
              <a:t>団体奉仕</a:t>
            </a:r>
            <a:r>
              <a:rPr lang="ja-JP" altLang="en-US" b="1" dirty="0"/>
              <a:t>も認められている</a:t>
            </a:r>
            <a:endParaRPr lang="ja-JP" altLang="en-US" b="1" dirty="0">
              <a:solidFill>
                <a:srgbClr val="FFFF00"/>
              </a:solidFill>
            </a:endParaRPr>
          </a:p>
          <a:p>
            <a:pPr>
              <a:buFontTx/>
              <a:buNone/>
              <a:defRPr/>
            </a:pPr>
            <a:endParaRPr lang="ja-JP" alt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diamond(in)">
                                      <p:cBhvr>
                                        <p:cTn id="7" dur="1000"/>
                                        <p:tgtEl>
                                          <p:spTgt spid="10957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9571">
                                            <p:txEl>
                                              <p:pRg st="0" end="0"/>
                                            </p:txEl>
                                          </p:spTgt>
                                        </p:tgtEl>
                                        <p:attrNameLst>
                                          <p:attrName>style.visibility</p:attrName>
                                        </p:attrNameLst>
                                      </p:cBhvr>
                                      <p:to>
                                        <p:strVal val="visible"/>
                                      </p:to>
                                    </p:set>
                                    <p:animEffect transition="in" filter="fade">
                                      <p:cBhvr>
                                        <p:cTn id="11" dur="1000"/>
                                        <p:tgtEl>
                                          <p:spTgt spid="109571">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9571">
                                            <p:txEl>
                                              <p:pRg st="1" end="1"/>
                                            </p:txEl>
                                          </p:spTgt>
                                        </p:tgtEl>
                                        <p:attrNameLst>
                                          <p:attrName>style.visibility</p:attrName>
                                        </p:attrNameLst>
                                      </p:cBhvr>
                                      <p:to>
                                        <p:strVal val="visible"/>
                                      </p:to>
                                    </p:set>
                                    <p:animEffect transition="in" filter="fade">
                                      <p:cBhvr>
                                        <p:cTn id="15" dur="1000"/>
                                        <p:tgtEl>
                                          <p:spTgt spid="109571">
                                            <p:txEl>
                                              <p:pRg st="1" end="1"/>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Effect transition="in" filter="fade">
                                      <p:cBhvr>
                                        <p:cTn id="19" dur="1000"/>
                                        <p:tgtEl>
                                          <p:spTgt spid="109571">
                                            <p:txEl>
                                              <p:pRg st="2" end="2"/>
                                            </p:txEl>
                                          </p:spTgt>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9571">
                                            <p:txEl>
                                              <p:pRg st="3" end="3"/>
                                            </p:txEl>
                                          </p:spTgt>
                                        </p:tgtEl>
                                        <p:attrNameLst>
                                          <p:attrName>style.visibility</p:attrName>
                                        </p:attrNameLst>
                                      </p:cBhvr>
                                      <p:to>
                                        <p:strVal val="visible"/>
                                      </p:to>
                                    </p:set>
                                    <p:animEffect transition="in" filter="fade">
                                      <p:cBhvr>
                                        <p:cTn id="23" dur="10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97333FA-0ABA-F8B4-84AC-9C4CC390EC3F}"/>
              </a:ext>
            </a:extLst>
          </p:cNvPr>
          <p:cNvSpPr>
            <a:spLocks noGrp="1" noChangeArrowheads="1"/>
          </p:cNvSpPr>
          <p:nvPr>
            <p:ph type="title"/>
          </p:nvPr>
        </p:nvSpPr>
        <p:spPr/>
        <p:txBody>
          <a:bodyPr/>
          <a:lstStyle/>
          <a:p>
            <a:pPr eaLnBrk="1" hangingPunct="1">
              <a:defRPr/>
            </a:pPr>
            <a:r>
              <a:rPr lang="ja-JP" altLang="en-US" dirty="0"/>
              <a:t>　　ロータリーの目的（綱領）とは</a:t>
            </a:r>
          </a:p>
        </p:txBody>
      </p:sp>
      <p:sp>
        <p:nvSpPr>
          <p:cNvPr id="93187" name="Rectangle 3">
            <a:extLst>
              <a:ext uri="{FF2B5EF4-FFF2-40B4-BE49-F238E27FC236}">
                <a16:creationId xmlns:a16="http://schemas.microsoft.com/office/drawing/2014/main" id="{AABEEFE3-5D0B-509C-16C7-C9E2C4432E3D}"/>
              </a:ext>
            </a:extLst>
          </p:cNvPr>
          <p:cNvSpPr>
            <a:spLocks noGrp="1" noChangeArrowheads="1"/>
          </p:cNvSpPr>
          <p:nvPr>
            <p:ph idx="1"/>
          </p:nvPr>
        </p:nvSpPr>
        <p:spPr>
          <a:xfrm>
            <a:off x="468313" y="2349500"/>
            <a:ext cx="8229600" cy="4114800"/>
          </a:xfrm>
        </p:spPr>
        <p:txBody>
          <a:bodyPr/>
          <a:lstStyle/>
          <a:p>
            <a:pPr eaLnBrk="1" hangingPunct="1">
              <a:buFontTx/>
              <a:buNone/>
              <a:defRPr/>
            </a:pPr>
            <a:r>
              <a:rPr lang="ja-JP" altLang="en-US" dirty="0"/>
              <a:t>　ロータリーの目的（綱領）を遵守することを</a:t>
            </a:r>
            <a:endParaRPr lang="en-US" altLang="ja-JP" dirty="0"/>
          </a:p>
          <a:p>
            <a:pPr eaLnBrk="1" hangingPunct="1">
              <a:buFontTx/>
              <a:buNone/>
              <a:defRPr/>
            </a:pPr>
            <a:endParaRPr lang="en-US" altLang="ja-JP" dirty="0"/>
          </a:p>
          <a:p>
            <a:pPr eaLnBrk="1" hangingPunct="1">
              <a:buFontTx/>
              <a:buNone/>
              <a:defRPr/>
            </a:pPr>
            <a:r>
              <a:rPr lang="ja-JP" altLang="en-US" dirty="0"/>
              <a:t>　条件にロータリアンの身分が与えられている</a:t>
            </a:r>
          </a:p>
          <a:p>
            <a:pPr eaLnBrk="1" hangingPunct="1">
              <a:buFontTx/>
              <a:buNone/>
              <a:defRPr/>
            </a:pPr>
            <a:endParaRPr lang="ja-JP" altLang="en-US" dirty="0"/>
          </a:p>
          <a:p>
            <a:pPr eaLnBrk="1" hangingPunct="1">
              <a:buFontTx/>
              <a:buNone/>
              <a:defRPr/>
            </a:pPr>
            <a:r>
              <a:rPr lang="ja-JP" altLang="en-US" dirty="0"/>
              <a:t>           　</a:t>
            </a:r>
            <a:r>
              <a:rPr lang="en-US" altLang="ja-JP" dirty="0"/>
              <a:t>The</a:t>
            </a:r>
            <a:r>
              <a:rPr lang="ja-JP" altLang="en-US" dirty="0"/>
              <a:t>　</a:t>
            </a:r>
            <a:r>
              <a:rPr lang="en-US" altLang="ja-JP" dirty="0"/>
              <a:t>object  of  Rotary</a:t>
            </a:r>
          </a:p>
          <a:p>
            <a:pPr eaLnBrk="1" hangingPunct="1">
              <a:buFontTx/>
              <a:buNone/>
              <a:defRPr/>
            </a:pPr>
            <a:r>
              <a:rPr lang="en-US" altLang="ja-JP" dirty="0"/>
              <a:t>    </a:t>
            </a:r>
            <a:r>
              <a:rPr lang="ja-JP" altLang="en-US" dirty="0"/>
              <a:t>　　　　 ロータリーの綱領とは</a:t>
            </a:r>
          </a:p>
          <a:p>
            <a:pPr eaLnBrk="1" hangingPunct="1">
              <a:buFontTx/>
              <a:buNone/>
              <a:defRPr/>
            </a:pPr>
            <a:r>
              <a:rPr lang="ja-JP" altLang="en-US" dirty="0"/>
              <a:t>　　　　　   ロータリーの目的である</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E40F9-665E-2B18-6645-82C5FC0D7031}"/>
              </a:ext>
            </a:extLst>
          </p:cNvPr>
          <p:cNvSpPr>
            <a:spLocks noGrp="1"/>
          </p:cNvSpPr>
          <p:nvPr>
            <p:ph type="title"/>
          </p:nvPr>
        </p:nvSpPr>
        <p:spPr>
          <a:xfrm>
            <a:off x="457200" y="292100"/>
            <a:ext cx="8362950" cy="760413"/>
          </a:xfrm>
        </p:spPr>
        <p:txBody>
          <a:bodyPr>
            <a:normAutofit fontScale="90000"/>
          </a:bodyPr>
          <a:lstStyle/>
          <a:p>
            <a:pPr eaLnBrk="1" hangingPunct="1">
              <a:defRPr/>
            </a:pPr>
            <a:r>
              <a:rPr lang="ja-JP" altLang="en-US" dirty="0">
                <a:solidFill>
                  <a:srgbClr val="FFFF00"/>
                </a:solidFill>
              </a:rPr>
              <a:t>　四つのテスト</a:t>
            </a:r>
          </a:p>
        </p:txBody>
      </p:sp>
      <p:sp>
        <p:nvSpPr>
          <p:cNvPr id="94211" name="コンテンツ プレースホルダ 2">
            <a:extLst>
              <a:ext uri="{FF2B5EF4-FFF2-40B4-BE49-F238E27FC236}">
                <a16:creationId xmlns:a16="http://schemas.microsoft.com/office/drawing/2014/main" id="{3AF71812-DCAE-956F-5184-90F48C760666}"/>
              </a:ext>
            </a:extLst>
          </p:cNvPr>
          <p:cNvSpPr>
            <a:spLocks noGrp="1"/>
          </p:cNvSpPr>
          <p:nvPr>
            <p:ph idx="1"/>
          </p:nvPr>
        </p:nvSpPr>
        <p:spPr>
          <a:xfrm>
            <a:off x="468313" y="1268413"/>
            <a:ext cx="8207375" cy="5400675"/>
          </a:xfrm>
        </p:spPr>
        <p:txBody>
          <a:bodyPr/>
          <a:lstStyle/>
          <a:p>
            <a:pPr eaLnBrk="1" hangingPunct="1">
              <a:buFontTx/>
              <a:buNone/>
              <a:defRPr/>
            </a:pPr>
            <a:r>
              <a:rPr lang="ja-JP" altLang="en-US"/>
              <a:t>　　言行はこれに照らしてから</a:t>
            </a:r>
            <a:endParaRPr lang="en-US" altLang="ja-JP"/>
          </a:p>
          <a:p>
            <a:pPr eaLnBrk="1" hangingPunct="1">
              <a:buFontTx/>
              <a:buNone/>
              <a:defRPr/>
            </a:pPr>
            <a:r>
              <a:rPr lang="ja-JP" altLang="en-US"/>
              <a:t>　　　</a:t>
            </a:r>
            <a:r>
              <a:rPr lang="ja-JP" altLang="en-US">
                <a:solidFill>
                  <a:srgbClr val="FFC000"/>
                </a:solidFill>
              </a:rPr>
              <a:t>１）　真実かどうか</a:t>
            </a:r>
            <a:endParaRPr lang="en-US" altLang="ja-JP">
              <a:solidFill>
                <a:srgbClr val="FFC000"/>
              </a:solidFill>
            </a:endParaRPr>
          </a:p>
          <a:p>
            <a:pPr eaLnBrk="1" hangingPunct="1">
              <a:buFontTx/>
              <a:buNone/>
              <a:defRPr/>
            </a:pPr>
            <a:r>
              <a:rPr lang="ja-JP" altLang="en-US">
                <a:solidFill>
                  <a:srgbClr val="FFC000"/>
                </a:solidFill>
              </a:rPr>
              <a:t>　　　２）　みんなに公平か</a:t>
            </a:r>
            <a:endParaRPr lang="en-US" altLang="ja-JP">
              <a:solidFill>
                <a:srgbClr val="FFC000"/>
              </a:solidFill>
            </a:endParaRPr>
          </a:p>
          <a:p>
            <a:pPr eaLnBrk="1" hangingPunct="1">
              <a:buFontTx/>
              <a:buNone/>
              <a:defRPr/>
            </a:pPr>
            <a:r>
              <a:rPr lang="ja-JP" altLang="en-US">
                <a:solidFill>
                  <a:srgbClr val="FFC000"/>
                </a:solidFill>
              </a:rPr>
              <a:t>　　　３）　好意と友情を深めるか</a:t>
            </a:r>
            <a:endParaRPr lang="en-US" altLang="ja-JP">
              <a:solidFill>
                <a:srgbClr val="FFC000"/>
              </a:solidFill>
            </a:endParaRPr>
          </a:p>
          <a:p>
            <a:pPr eaLnBrk="1" hangingPunct="1">
              <a:buFontTx/>
              <a:buNone/>
              <a:defRPr/>
            </a:pPr>
            <a:r>
              <a:rPr lang="ja-JP" altLang="en-US">
                <a:solidFill>
                  <a:srgbClr val="FFC000"/>
                </a:solidFill>
              </a:rPr>
              <a:t>　　　４）　みんなのためになるかどうか</a:t>
            </a:r>
            <a:endParaRPr lang="en-US" altLang="ja-JP">
              <a:solidFill>
                <a:srgbClr val="FFC000"/>
              </a:solidFill>
            </a:endParaRPr>
          </a:p>
          <a:p>
            <a:pPr eaLnBrk="1" hangingPunct="1">
              <a:buFontTx/>
              <a:buNone/>
              <a:defRPr/>
            </a:pPr>
            <a:r>
              <a:rPr lang="ja-JP" altLang="en-US"/>
              <a:t>　ロータリアンの道徳的指標</a:t>
            </a:r>
            <a:endParaRPr lang="en-US" altLang="ja-JP"/>
          </a:p>
          <a:p>
            <a:pPr eaLnBrk="1" hangingPunct="1">
              <a:buFontTx/>
              <a:buNone/>
              <a:defRPr/>
            </a:pPr>
            <a:r>
              <a:rPr lang="ja-JP" altLang="en-US"/>
              <a:t>　</a:t>
            </a:r>
            <a:r>
              <a:rPr lang="en-US" altLang="ja-JP"/>
              <a:t>1954</a:t>
            </a:r>
            <a:r>
              <a:rPr lang="ja-JP" altLang="en-US"/>
              <a:t>年のＲＩ会長ハーバート・テイラーが</a:t>
            </a:r>
            <a:endParaRPr lang="en-US" altLang="ja-JP"/>
          </a:p>
          <a:p>
            <a:pPr eaLnBrk="1" hangingPunct="1">
              <a:buFontTx/>
              <a:buNone/>
              <a:defRPr/>
            </a:pPr>
            <a:r>
              <a:rPr lang="ja-JP" altLang="en-US"/>
              <a:t>　倒産寸前の会社をこの四つのテストを使って</a:t>
            </a:r>
            <a:endParaRPr lang="en-US" altLang="ja-JP"/>
          </a:p>
          <a:p>
            <a:pPr eaLnBrk="1" hangingPunct="1">
              <a:buFontTx/>
              <a:buNone/>
              <a:defRPr/>
            </a:pPr>
            <a:r>
              <a:rPr lang="ja-JP" altLang="en-US"/>
              <a:t>　見事に再建し、成功した。</a:t>
            </a:r>
            <a:endParaRPr lang="en-US" altLang="ja-JP"/>
          </a:p>
          <a:p>
            <a:pPr eaLnBrk="1" hangingPunct="1">
              <a:buFontTx/>
              <a:buNone/>
              <a:defRPr/>
            </a:pPr>
            <a:endParaRPr lang="ja-JP"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6FEA912-61BF-735D-FC26-2BEE277B95D1}"/>
              </a:ext>
            </a:extLst>
          </p:cNvPr>
          <p:cNvSpPr>
            <a:spLocks noGrp="1" noChangeArrowheads="1"/>
          </p:cNvSpPr>
          <p:nvPr>
            <p:ph type="title"/>
          </p:nvPr>
        </p:nvSpPr>
        <p:spPr>
          <a:xfrm>
            <a:off x="684213" y="0"/>
            <a:ext cx="7772400" cy="873125"/>
          </a:xfrm>
        </p:spPr>
        <p:txBody>
          <a:bodyPr/>
          <a:lstStyle/>
          <a:p>
            <a:pPr eaLnBrk="1" hangingPunct="1"/>
            <a:r>
              <a:rPr lang="ja-JP" altLang="en-US">
                <a:solidFill>
                  <a:srgbClr val="FFFFCC"/>
                </a:solidFill>
              </a:rPr>
              <a:t>四つのテスト</a:t>
            </a:r>
          </a:p>
        </p:txBody>
      </p:sp>
      <p:sp>
        <p:nvSpPr>
          <p:cNvPr id="49155" name="Text Box 3">
            <a:extLst>
              <a:ext uri="{FF2B5EF4-FFF2-40B4-BE49-F238E27FC236}">
                <a16:creationId xmlns:a16="http://schemas.microsoft.com/office/drawing/2014/main" id="{E727DFED-A346-9981-A1ED-EA2953C20924}"/>
              </a:ext>
            </a:extLst>
          </p:cNvPr>
          <p:cNvSpPr txBox="1">
            <a:spLocks noChangeArrowheads="1"/>
          </p:cNvSpPr>
          <p:nvPr/>
        </p:nvSpPr>
        <p:spPr bwMode="auto">
          <a:xfrm>
            <a:off x="4140200" y="1412875"/>
            <a:ext cx="4800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pPr>
            <a:r>
              <a:rPr lang="ja-JP" altLang="en-US" sz="4000">
                <a:solidFill>
                  <a:srgbClr val="FFFFFF"/>
                </a:solidFill>
                <a:latin typeface="Arial" panose="020B0604020202020204" pitchFamily="34" charset="0"/>
              </a:rPr>
              <a:t>ハーバート・テーラー</a:t>
            </a:r>
          </a:p>
          <a:p>
            <a:pPr eaLnBrk="1" hangingPunct="1">
              <a:spcBef>
                <a:spcPct val="50000"/>
              </a:spcBef>
            </a:pPr>
            <a:r>
              <a:rPr lang="en-US" altLang="ja-JP" sz="3600">
                <a:solidFill>
                  <a:srgbClr val="FFFFFF"/>
                </a:solidFill>
                <a:latin typeface="Arial" panose="020B0604020202020204" pitchFamily="34" charset="0"/>
              </a:rPr>
              <a:t>1954</a:t>
            </a:r>
            <a:r>
              <a:rPr lang="ja-JP" altLang="en-US" sz="3600">
                <a:solidFill>
                  <a:srgbClr val="FFFFFF"/>
                </a:solidFill>
                <a:latin typeface="Arial" panose="020B0604020202020204" pitchFamily="34" charset="0"/>
              </a:rPr>
              <a:t>年　</a:t>
            </a:r>
            <a:r>
              <a:rPr lang="en-US" altLang="ja-JP" sz="3600">
                <a:solidFill>
                  <a:srgbClr val="FFFFFF"/>
                </a:solidFill>
                <a:latin typeface="Arial" panose="020B0604020202020204" pitchFamily="34" charset="0"/>
              </a:rPr>
              <a:t>RI</a:t>
            </a:r>
            <a:r>
              <a:rPr lang="ja-JP" altLang="en-US" sz="3600">
                <a:solidFill>
                  <a:srgbClr val="FFFFFF"/>
                </a:solidFill>
                <a:latin typeface="Arial" panose="020B0604020202020204" pitchFamily="34" charset="0"/>
              </a:rPr>
              <a:t>会長</a:t>
            </a:r>
          </a:p>
          <a:p>
            <a:pPr eaLnBrk="1" hangingPunct="1">
              <a:spcBef>
                <a:spcPct val="50000"/>
              </a:spcBef>
            </a:pPr>
            <a:r>
              <a:rPr lang="en-US" altLang="ja-JP" sz="3600">
                <a:solidFill>
                  <a:srgbClr val="FFFFFF"/>
                </a:solidFill>
                <a:latin typeface="Arial" panose="020B0604020202020204" pitchFamily="34" charset="0"/>
              </a:rPr>
              <a:t>1932</a:t>
            </a:r>
            <a:r>
              <a:rPr lang="ja-JP" altLang="en-US" sz="3600">
                <a:solidFill>
                  <a:srgbClr val="FFFFFF"/>
                </a:solidFill>
                <a:latin typeface="Arial" panose="020B0604020202020204" pitchFamily="34" charset="0"/>
              </a:rPr>
              <a:t>年、倒産寸前のクラブ・アルミニューム社再建のために考え、実践したスローガン　　</a:t>
            </a:r>
            <a:r>
              <a:rPr lang="en-US" altLang="ja-JP" sz="3600">
                <a:solidFill>
                  <a:srgbClr val="FFFFFF"/>
                </a:solidFill>
                <a:latin typeface="Arial" panose="020B0604020202020204" pitchFamily="34" charset="0"/>
              </a:rPr>
              <a:t>1954</a:t>
            </a:r>
            <a:r>
              <a:rPr lang="ja-JP" altLang="en-US" sz="3600">
                <a:solidFill>
                  <a:srgbClr val="FFFFFF"/>
                </a:solidFill>
                <a:latin typeface="Arial" panose="020B0604020202020204" pitchFamily="34" charset="0"/>
              </a:rPr>
              <a:t>年、その版権を</a:t>
            </a:r>
            <a:r>
              <a:rPr lang="en-US" altLang="ja-JP" sz="3600">
                <a:solidFill>
                  <a:srgbClr val="FFFFFF"/>
                </a:solidFill>
                <a:latin typeface="Arial" panose="020B0604020202020204" pitchFamily="34" charset="0"/>
              </a:rPr>
              <a:t>RI</a:t>
            </a:r>
            <a:r>
              <a:rPr lang="ja-JP" altLang="en-US" sz="3600">
                <a:solidFill>
                  <a:srgbClr val="FFFFFF"/>
                </a:solidFill>
                <a:latin typeface="Arial" panose="020B0604020202020204" pitchFamily="34" charset="0"/>
              </a:rPr>
              <a:t>に寄贈</a:t>
            </a:r>
          </a:p>
        </p:txBody>
      </p:sp>
      <p:pic>
        <p:nvPicPr>
          <p:cNvPr id="49156" name="Picture 4" descr="007">
            <a:extLst>
              <a:ext uri="{FF2B5EF4-FFF2-40B4-BE49-F238E27FC236}">
                <a16:creationId xmlns:a16="http://schemas.microsoft.com/office/drawing/2014/main" id="{D0356B09-08F4-2AC2-1F03-F683E31FBA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628775"/>
            <a:ext cx="3562350" cy="4762500"/>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FF9FFE0-645C-24B0-AA4F-8DE4C52AA8F6}"/>
              </a:ext>
            </a:extLst>
          </p:cNvPr>
          <p:cNvSpPr>
            <a:spLocks noGrp="1" noChangeArrowheads="1"/>
          </p:cNvSpPr>
          <p:nvPr>
            <p:ph type="title" idx="4294967295"/>
          </p:nvPr>
        </p:nvSpPr>
        <p:spPr>
          <a:xfrm>
            <a:off x="428625" y="0"/>
            <a:ext cx="8229600" cy="138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ja-JP" altLang="en-US">
                <a:effectLst/>
              </a:rPr>
              <a:t>親睦とは</a:t>
            </a:r>
          </a:p>
        </p:txBody>
      </p:sp>
      <p:sp>
        <p:nvSpPr>
          <p:cNvPr id="12291" name="Rectangle 3">
            <a:extLst>
              <a:ext uri="{FF2B5EF4-FFF2-40B4-BE49-F238E27FC236}">
                <a16:creationId xmlns:a16="http://schemas.microsoft.com/office/drawing/2014/main" id="{211B09C5-7F58-64CC-FEBA-CC6646DC1727}"/>
              </a:ext>
            </a:extLst>
          </p:cNvPr>
          <p:cNvSpPr>
            <a:spLocks noGrp="1" noChangeArrowheads="1"/>
          </p:cNvSpPr>
          <p:nvPr>
            <p:ph type="body" idx="4294967295"/>
          </p:nvPr>
        </p:nvSpPr>
        <p:spPr>
          <a:xfrm>
            <a:off x="457200" y="1700213"/>
            <a:ext cx="8229600"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ja-JP" altLang="en-US" sz="3600">
                <a:effectLst/>
              </a:rPr>
              <a:t>感性的な親睦・・・ただ単に楽しむだけ</a:t>
            </a:r>
          </a:p>
          <a:p>
            <a:pPr>
              <a:buFontTx/>
              <a:buNone/>
            </a:pPr>
            <a:endParaRPr lang="ja-JP" altLang="en-US" sz="3600">
              <a:effectLst/>
            </a:endParaRPr>
          </a:p>
          <a:p>
            <a:pPr>
              <a:buFontTx/>
              <a:buNone/>
            </a:pPr>
            <a:r>
              <a:rPr lang="ja-JP" altLang="en-US" sz="3600">
                <a:effectLst/>
              </a:rPr>
              <a:t>純粋親睦・・・ロータリアン同士の深い信頼</a:t>
            </a:r>
          </a:p>
          <a:p>
            <a:pPr>
              <a:buFontTx/>
              <a:buNone/>
            </a:pPr>
            <a:r>
              <a:rPr lang="ja-JP" altLang="en-US" sz="3600">
                <a:effectLst/>
              </a:rPr>
              <a:t>　　　　　　　　 自分の足らざるところを他の</a:t>
            </a:r>
          </a:p>
          <a:p>
            <a:pPr>
              <a:buFontTx/>
              <a:buNone/>
            </a:pPr>
            <a:r>
              <a:rPr lang="ja-JP" altLang="en-US" sz="3600">
                <a:effectLst/>
              </a:rPr>
              <a:t>　　　　　 　　　ロータリアンから学ぶ姿勢</a:t>
            </a:r>
          </a:p>
          <a:p>
            <a:pPr>
              <a:buFontTx/>
              <a:buNone/>
            </a:pPr>
            <a:endParaRPr lang="ja-JP" altLang="en-US" sz="3600">
              <a:solidFill>
                <a:schemeClr val="hlink"/>
              </a:solidFill>
              <a:effectLst/>
            </a:endParaRPr>
          </a:p>
          <a:p>
            <a:pPr algn="ctr">
              <a:buFontTx/>
              <a:buNone/>
            </a:pPr>
            <a:r>
              <a:rPr lang="ja-JP" altLang="en-US" sz="3600">
                <a:solidFill>
                  <a:schemeClr val="hlink"/>
                </a:solidFill>
                <a:effectLst/>
              </a:rPr>
              <a:t>純粋親睦にロータリーの魅力がある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fade">
                                      <p:cBhvr>
                                        <p:cTn id="11" dur="2000"/>
                                        <p:tgtEl>
                                          <p:spTgt spid="12291">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2000"/>
                                        <p:tgtEl>
                                          <p:spTgt spid="12291">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2000"/>
                                        <p:tgtEl>
                                          <p:spTgt spid="12291">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2000"/>
                                        <p:tgtEl>
                                          <p:spTgt spid="12291">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20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タイトル 1">
            <a:extLst>
              <a:ext uri="{FF2B5EF4-FFF2-40B4-BE49-F238E27FC236}">
                <a16:creationId xmlns:a16="http://schemas.microsoft.com/office/drawing/2014/main" id="{9B135A4B-A030-FE22-9C69-CEA258154005}"/>
              </a:ext>
            </a:extLst>
          </p:cNvPr>
          <p:cNvSpPr>
            <a:spLocks noGrp="1"/>
          </p:cNvSpPr>
          <p:nvPr>
            <p:ph type="title"/>
          </p:nvPr>
        </p:nvSpPr>
        <p:spPr/>
        <p:txBody>
          <a:bodyPr/>
          <a:lstStyle/>
          <a:p>
            <a:pPr eaLnBrk="1" hangingPunct="1">
              <a:defRPr/>
            </a:pPr>
            <a:r>
              <a:rPr lang="ja-JP" altLang="en-US" sz="4000" b="1"/>
              <a:t>　　　決議２３－３４の第</a:t>
            </a:r>
            <a:r>
              <a:rPr lang="en-US" altLang="ja-JP" sz="4000" b="1"/>
              <a:t>4</a:t>
            </a:r>
            <a:r>
              <a:rPr lang="ja-JP" altLang="en-US" sz="4000" b="1"/>
              <a:t>項に</a:t>
            </a:r>
          </a:p>
        </p:txBody>
      </p:sp>
      <p:sp>
        <p:nvSpPr>
          <p:cNvPr id="96259" name="コンテンツ プレースホルダ 2">
            <a:extLst>
              <a:ext uri="{FF2B5EF4-FFF2-40B4-BE49-F238E27FC236}">
                <a16:creationId xmlns:a16="http://schemas.microsoft.com/office/drawing/2014/main" id="{BD8956F9-03A9-1D68-5975-0BB7FBBD4822}"/>
              </a:ext>
            </a:extLst>
          </p:cNvPr>
          <p:cNvSpPr>
            <a:spLocks noGrp="1"/>
          </p:cNvSpPr>
          <p:nvPr>
            <p:ph idx="1"/>
          </p:nvPr>
        </p:nvSpPr>
        <p:spPr>
          <a:xfrm>
            <a:off x="457200" y="1905000"/>
            <a:ext cx="8147050" cy="4403725"/>
          </a:xfrm>
        </p:spPr>
        <p:txBody>
          <a:bodyPr/>
          <a:lstStyle/>
          <a:p>
            <a:pPr eaLnBrk="1" hangingPunct="1">
              <a:buFontTx/>
              <a:buNone/>
              <a:defRPr/>
            </a:pPr>
            <a:r>
              <a:rPr lang="ja-JP" altLang="en-US" b="1">
                <a:solidFill>
                  <a:srgbClr val="FFFF00"/>
                </a:solidFill>
              </a:rPr>
              <a:t>　奉仕するものは行動しなければならない</a:t>
            </a:r>
            <a:r>
              <a:rPr lang="ja-JP" altLang="en-US"/>
              <a:t>。従って、ロータリーとは単なる</a:t>
            </a:r>
            <a:endParaRPr lang="en-US" altLang="ja-JP"/>
          </a:p>
          <a:p>
            <a:pPr eaLnBrk="1" hangingPunct="1">
              <a:buFontTx/>
              <a:buNone/>
              <a:defRPr/>
            </a:pPr>
            <a:r>
              <a:rPr lang="ja-JP" altLang="en-US"/>
              <a:t>　心構えのことをいうのではなく、また、ロータリーの哲学も単に主観的な</a:t>
            </a:r>
            <a:endParaRPr lang="en-US" altLang="ja-JP"/>
          </a:p>
          <a:p>
            <a:pPr eaLnBrk="1" hangingPunct="1">
              <a:buFontTx/>
              <a:buNone/>
              <a:defRPr/>
            </a:pPr>
            <a:r>
              <a:rPr lang="ja-JP" altLang="en-US"/>
              <a:t>　ものであってはならず、それを客観的な行動に表さなければならない。そして、ロータリアン個人もロータリークラブも</a:t>
            </a:r>
            <a:r>
              <a:rPr lang="ja-JP" altLang="en-US" b="1">
                <a:solidFill>
                  <a:srgbClr val="FFFF00"/>
                </a:solidFill>
              </a:rPr>
              <a:t>奉仕の理論を実践に</a:t>
            </a:r>
            <a:r>
              <a:rPr lang="ja-JP" altLang="en-US"/>
              <a:t>移さなければならない。</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44FEE-E3F6-21C1-80D4-2853FBC4A8B7}"/>
              </a:ext>
            </a:extLst>
          </p:cNvPr>
          <p:cNvSpPr>
            <a:spLocks noGrp="1"/>
          </p:cNvSpPr>
          <p:nvPr>
            <p:ph type="title"/>
          </p:nvPr>
        </p:nvSpPr>
        <p:spPr/>
        <p:txBody>
          <a:bodyPr/>
          <a:lstStyle/>
          <a:p>
            <a:pPr eaLnBrk="1" hangingPunct="1">
              <a:defRPr/>
            </a:pPr>
            <a:r>
              <a:rPr lang="ja-JP" altLang="en-US" sz="2800" dirty="0"/>
              <a:t>　決議２３</a:t>
            </a:r>
            <a:r>
              <a:rPr lang="en-US" altLang="ja-JP" sz="2800" dirty="0"/>
              <a:t>-34</a:t>
            </a:r>
            <a:r>
              <a:rPr lang="ja-JP" altLang="en-US" sz="2800" dirty="0"/>
              <a:t>の第２項に個々人の奉仕と集団の奉仕</a:t>
            </a:r>
          </a:p>
        </p:txBody>
      </p:sp>
      <p:sp>
        <p:nvSpPr>
          <p:cNvPr id="3" name="コンテンツ プレースホルダ 2">
            <a:extLst>
              <a:ext uri="{FF2B5EF4-FFF2-40B4-BE49-F238E27FC236}">
                <a16:creationId xmlns:a16="http://schemas.microsoft.com/office/drawing/2014/main" id="{6F893FE8-5669-1D43-B8FD-3CB76DE695A3}"/>
              </a:ext>
            </a:extLst>
          </p:cNvPr>
          <p:cNvSpPr>
            <a:spLocks noGrp="1"/>
          </p:cNvSpPr>
          <p:nvPr>
            <p:ph idx="1"/>
          </p:nvPr>
        </p:nvSpPr>
        <p:spPr>
          <a:xfrm>
            <a:off x="250825" y="1844675"/>
            <a:ext cx="8642350" cy="4679950"/>
          </a:xfrm>
        </p:spPr>
        <p:txBody>
          <a:bodyPr/>
          <a:lstStyle/>
          <a:p>
            <a:pPr eaLnBrk="1" hangingPunct="1">
              <a:buFontTx/>
              <a:buNone/>
              <a:defRPr/>
            </a:pPr>
            <a:endParaRPr lang="en-US" altLang="ja-JP" dirty="0"/>
          </a:p>
          <a:p>
            <a:pPr eaLnBrk="1" hangingPunct="1">
              <a:buFontTx/>
              <a:buNone/>
              <a:defRPr/>
            </a:pPr>
            <a:r>
              <a:rPr lang="en-US" altLang="ja-JP" dirty="0"/>
              <a:t>   and fourth, </a:t>
            </a:r>
            <a:r>
              <a:rPr lang="en-US" altLang="ja-JP" dirty="0">
                <a:solidFill>
                  <a:srgbClr val="FFFF00"/>
                </a:solidFill>
              </a:rPr>
              <a:t>individually</a:t>
            </a:r>
            <a:r>
              <a:rPr lang="en-US" altLang="ja-JP" dirty="0"/>
              <a:t> and </a:t>
            </a:r>
            <a:r>
              <a:rPr lang="en-US" altLang="ja-JP" dirty="0">
                <a:solidFill>
                  <a:srgbClr val="FFFF00"/>
                </a:solidFill>
              </a:rPr>
              <a:t>collectively</a:t>
            </a:r>
            <a:r>
              <a:rPr lang="en-US" altLang="ja-JP" dirty="0"/>
              <a:t>,</a:t>
            </a:r>
          </a:p>
          <a:p>
            <a:pPr eaLnBrk="1" hangingPunct="1">
              <a:buFontTx/>
              <a:buNone/>
              <a:defRPr/>
            </a:pPr>
            <a:r>
              <a:rPr lang="en-US" altLang="ja-JP" dirty="0"/>
              <a:t>  by active precept and example, to stimulate</a:t>
            </a:r>
          </a:p>
          <a:p>
            <a:pPr eaLnBrk="1" hangingPunct="1">
              <a:buFontTx/>
              <a:buNone/>
              <a:defRPr/>
            </a:pPr>
            <a:r>
              <a:rPr lang="en-US" altLang="ja-JP" dirty="0"/>
              <a:t>  its acceptance both in theory and practice</a:t>
            </a:r>
          </a:p>
          <a:p>
            <a:pPr eaLnBrk="1" hangingPunct="1">
              <a:buFontTx/>
              <a:buNone/>
              <a:defRPr/>
            </a:pPr>
            <a:r>
              <a:rPr lang="en-US" altLang="ja-JP" dirty="0"/>
              <a:t>  by all non-Rotarians as well as by all</a:t>
            </a:r>
          </a:p>
          <a:p>
            <a:pPr eaLnBrk="1" hangingPunct="1">
              <a:buFontTx/>
              <a:buNone/>
              <a:defRPr/>
            </a:pPr>
            <a:r>
              <a:rPr lang="en-US" altLang="ja-JP" dirty="0"/>
              <a:t>  Rotarians. </a:t>
            </a:r>
            <a:endParaRPr lang="ja-JP" altLang="en-U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4C59485-F665-D73B-4FB9-7CAEF8F286AA}"/>
              </a:ext>
            </a:extLst>
          </p:cNvPr>
          <p:cNvSpPr>
            <a:spLocks noGrp="1" noChangeArrowheads="1"/>
          </p:cNvSpPr>
          <p:nvPr>
            <p:ph type="title" idx="4294967295"/>
          </p:nvPr>
        </p:nvSpPr>
        <p:spPr>
          <a:xfrm>
            <a:off x="500063" y="0"/>
            <a:ext cx="8229600" cy="138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ja-JP" altLang="en-US">
                <a:effectLst/>
              </a:rPr>
              <a:t>例会は人生の道場</a:t>
            </a:r>
          </a:p>
        </p:txBody>
      </p:sp>
      <p:sp>
        <p:nvSpPr>
          <p:cNvPr id="13315" name="Rectangle 3">
            <a:extLst>
              <a:ext uri="{FF2B5EF4-FFF2-40B4-BE49-F238E27FC236}">
                <a16:creationId xmlns:a16="http://schemas.microsoft.com/office/drawing/2014/main" id="{0FAF89C1-1A87-1815-DDEA-5692DB01476C}"/>
              </a:ext>
            </a:extLst>
          </p:cNvPr>
          <p:cNvSpPr>
            <a:spLocks noGrp="1" noChangeArrowheads="1"/>
          </p:cNvSpPr>
          <p:nvPr>
            <p:ph type="body" idx="4294967295"/>
          </p:nvPr>
        </p:nvSpPr>
        <p:spPr>
          <a:xfrm>
            <a:off x="642938" y="1357313"/>
            <a:ext cx="8053387"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altLang="ja-JP" sz="3600">
              <a:effectLst/>
            </a:endParaRPr>
          </a:p>
          <a:p>
            <a:pPr>
              <a:lnSpc>
                <a:spcPct val="90000"/>
              </a:lnSpc>
              <a:buFontTx/>
              <a:buNone/>
            </a:pPr>
            <a:r>
              <a:rPr lang="ja-JP" altLang="en-US" sz="3600">
                <a:effectLst/>
              </a:rPr>
              <a:t>クラブ例会等に出席して、事業上の発想</a:t>
            </a:r>
          </a:p>
          <a:p>
            <a:pPr>
              <a:lnSpc>
                <a:spcPct val="90000"/>
              </a:lnSpc>
              <a:buFontTx/>
              <a:buNone/>
            </a:pPr>
            <a:r>
              <a:rPr lang="ja-JP" altLang="en-US" sz="3600">
                <a:effectLst/>
              </a:rPr>
              <a:t>の交換を通じて、お互いに切磋琢磨して</a:t>
            </a:r>
          </a:p>
          <a:p>
            <a:pPr>
              <a:lnSpc>
                <a:spcPct val="90000"/>
              </a:lnSpc>
              <a:buFontTx/>
              <a:buNone/>
            </a:pPr>
            <a:r>
              <a:rPr lang="ja-JP" altLang="en-US" sz="3600">
                <a:effectLst/>
              </a:rPr>
              <a:t>奉仕理念を研鑽し、自己改善を図る</a:t>
            </a:r>
          </a:p>
          <a:p>
            <a:pPr>
              <a:lnSpc>
                <a:spcPct val="90000"/>
              </a:lnSpc>
              <a:buFontTx/>
              <a:buNone/>
            </a:pPr>
            <a:r>
              <a:rPr lang="ja-JP" altLang="en-US" sz="3600">
                <a:effectLst/>
              </a:rPr>
              <a:t>例会では</a:t>
            </a:r>
          </a:p>
          <a:p>
            <a:pPr>
              <a:lnSpc>
                <a:spcPct val="90000"/>
              </a:lnSpc>
              <a:buFontTx/>
              <a:buNone/>
            </a:pPr>
            <a:r>
              <a:rPr lang="ja-JP" altLang="en-US" sz="3600">
                <a:effectLst/>
              </a:rPr>
              <a:t>世のため人のために尽くす心、すなわち</a:t>
            </a:r>
          </a:p>
          <a:p>
            <a:pPr>
              <a:lnSpc>
                <a:spcPct val="90000"/>
              </a:lnSpc>
              <a:buFontTx/>
              <a:buNone/>
            </a:pPr>
            <a:r>
              <a:rPr lang="ja-JP" altLang="en-US" sz="3600">
                <a:solidFill>
                  <a:schemeClr val="hlink"/>
                </a:solidFill>
                <a:effectLst/>
              </a:rPr>
              <a:t>奉仕の心</a:t>
            </a:r>
            <a:r>
              <a:rPr lang="ja-JP" altLang="en-US" sz="3600">
                <a:effectLst/>
              </a:rPr>
              <a:t>を作る</a:t>
            </a:r>
          </a:p>
          <a:p>
            <a:pPr algn="ctr">
              <a:lnSpc>
                <a:spcPct val="90000"/>
              </a:lnSpc>
              <a:buFontTx/>
              <a:buNone/>
            </a:pPr>
            <a:r>
              <a:rPr lang="ja-JP" altLang="en-US" sz="3600">
                <a:effectLst/>
              </a:rPr>
              <a:t>（クラブ奉仕）</a:t>
            </a:r>
          </a:p>
          <a:p>
            <a:pPr>
              <a:lnSpc>
                <a:spcPct val="90000"/>
              </a:lnSpc>
              <a:buFontTx/>
              <a:buNone/>
            </a:pPr>
            <a:endParaRPr lang="ja-JP" altLang="en-US" sz="280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2000"/>
                                        <p:tgtEl>
                                          <p:spTgt spid="13315">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2000"/>
                                        <p:tgtEl>
                                          <p:spTgt spid="13315">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2000"/>
                                        <p:tgtEl>
                                          <p:spTgt spid="13315">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2000"/>
                                        <p:tgtEl>
                                          <p:spTgt spid="13315">
                                            <p:txEl>
                                              <p:pRg st="5" end="5"/>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fade">
                                      <p:cBhvr>
                                        <p:cTn id="31" dur="2000"/>
                                        <p:tgtEl>
                                          <p:spTgt spid="13315">
                                            <p:txEl>
                                              <p:pRg st="6" end="6"/>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animEffect transition="in" filter="fade">
                                      <p:cBhvr>
                                        <p:cTn id="35" dur="20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59099-ED56-D4F5-D4AA-B5437FC45099}"/>
              </a:ext>
            </a:extLst>
          </p:cNvPr>
          <p:cNvSpPr>
            <a:spLocks noGrp="1"/>
          </p:cNvSpPr>
          <p:nvPr>
            <p:ph type="title"/>
          </p:nvPr>
        </p:nvSpPr>
        <p:spPr/>
        <p:txBody>
          <a:bodyPr/>
          <a:lstStyle/>
          <a:p>
            <a:pPr algn="ctr">
              <a:defRPr/>
            </a:pPr>
            <a:r>
              <a:rPr lang="ja-JP" altLang="en-US" b="1" dirty="0"/>
              <a:t>ロータリーを語る前に</a:t>
            </a:r>
          </a:p>
        </p:txBody>
      </p:sp>
      <p:sp>
        <p:nvSpPr>
          <p:cNvPr id="3" name="コンテンツ プレースホルダ 2">
            <a:extLst>
              <a:ext uri="{FF2B5EF4-FFF2-40B4-BE49-F238E27FC236}">
                <a16:creationId xmlns:a16="http://schemas.microsoft.com/office/drawing/2014/main" id="{82D4F151-8B0F-9F00-83AC-96056D0E5F57}"/>
              </a:ext>
            </a:extLst>
          </p:cNvPr>
          <p:cNvSpPr>
            <a:spLocks noGrp="1"/>
          </p:cNvSpPr>
          <p:nvPr>
            <p:ph idx="1"/>
          </p:nvPr>
        </p:nvSpPr>
        <p:spPr/>
        <p:txBody>
          <a:bodyPr/>
          <a:lstStyle/>
          <a:p>
            <a:pPr>
              <a:buFontTx/>
              <a:buNone/>
              <a:defRPr/>
            </a:pPr>
            <a:endParaRPr lang="en-US" altLang="ja-JP"/>
          </a:p>
          <a:p>
            <a:pPr>
              <a:buFontTx/>
              <a:buNone/>
              <a:defRPr/>
            </a:pPr>
            <a:r>
              <a:rPr lang="ja-JP" altLang="en-US"/>
              <a:t>ロータリーの奉仕理念には</a:t>
            </a:r>
            <a:endParaRPr lang="en-US" altLang="ja-JP"/>
          </a:p>
          <a:p>
            <a:pPr>
              <a:buFontTx/>
              <a:buNone/>
              <a:defRPr/>
            </a:pPr>
            <a:endParaRPr lang="en-US" altLang="ja-JP"/>
          </a:p>
          <a:p>
            <a:pPr>
              <a:buFontTx/>
              <a:buNone/>
              <a:defRPr/>
            </a:pPr>
            <a:r>
              <a:rPr lang="ja-JP" altLang="en-US"/>
              <a:t>２つのドキュメント（文書）がある</a:t>
            </a:r>
            <a:endParaRPr lang="en-US" altLang="ja-JP"/>
          </a:p>
          <a:p>
            <a:pPr>
              <a:buFontTx/>
              <a:buNone/>
              <a:defRPr/>
            </a:pPr>
            <a:endParaRPr lang="en-US" altLang="ja-JP"/>
          </a:p>
          <a:p>
            <a:pPr>
              <a:buFontTx/>
              <a:buNone/>
              <a:defRPr/>
            </a:pPr>
            <a:r>
              <a:rPr lang="ja-JP" altLang="en-US"/>
              <a:t>この理念を理解してロータリーを語ろう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nodeType="afterGroup">
                            <p:stCondLst>
                              <p:cond delay="40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par>
                          <p:cTn id="17" fill="hold" nodeType="afterGroup">
                            <p:stCondLst>
                              <p:cond delay="60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AFCD7CD-4E4E-A5A7-FB09-37F783A6B5D5}"/>
              </a:ext>
            </a:extLst>
          </p:cNvPr>
          <p:cNvSpPr>
            <a:spLocks noGrp="1" noChangeArrowheads="1"/>
          </p:cNvSpPr>
          <p:nvPr>
            <p:ph type="title"/>
          </p:nvPr>
        </p:nvSpPr>
        <p:spPr>
          <a:xfrm>
            <a:off x="539750" y="260350"/>
            <a:ext cx="8147050" cy="504825"/>
          </a:xfrm>
        </p:spPr>
        <p:txBody>
          <a:bodyPr/>
          <a:lstStyle/>
          <a:p>
            <a:pPr algn="ctr"/>
            <a:r>
              <a:rPr lang="ja-JP" altLang="en-US" sz="4000">
                <a:effectLst/>
              </a:rPr>
              <a:t>ユニティビルの跡地の歩道に</a:t>
            </a:r>
          </a:p>
        </p:txBody>
      </p:sp>
      <p:pic>
        <p:nvPicPr>
          <p:cNvPr id="6147" name="Picture 4" descr="IMG_0028">
            <a:extLst>
              <a:ext uri="{FF2B5EF4-FFF2-40B4-BE49-F238E27FC236}">
                <a16:creationId xmlns:a16="http://schemas.microsoft.com/office/drawing/2014/main" id="{BF3163DA-56C6-30B7-326C-F258F84C30E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31875" y="1125538"/>
            <a:ext cx="7008813" cy="52562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fltVal val="0"/>
                                          </p:val>
                                        </p:tav>
                                        <p:tav tm="100000">
                                          <p:val>
                                            <p:strVal val="#ppt_w"/>
                                          </p:val>
                                        </p:tav>
                                      </p:tavLst>
                                    </p:anim>
                                    <p:anim calcmode="lin" valueType="num">
                                      <p:cBhvr>
                                        <p:cTn id="8" dur="2000" fill="hold"/>
                                        <p:tgtEl>
                                          <p:spTgt spid="6146"/>
                                        </p:tgtEl>
                                        <p:attrNameLst>
                                          <p:attrName>ppt_h</p:attrName>
                                        </p:attrNameLst>
                                      </p:cBhvr>
                                      <p:tavLst>
                                        <p:tav tm="0">
                                          <p:val>
                                            <p:fltVal val="0"/>
                                          </p:val>
                                        </p:tav>
                                        <p:tav tm="100000">
                                          <p:val>
                                            <p:strVal val="#ppt_h"/>
                                          </p:val>
                                        </p:tav>
                                      </p:tavLst>
                                    </p:anim>
                                    <p:animEffect transition="in" filter="fade">
                                      <p:cBhvr>
                                        <p:cTn id="9" dur="2000"/>
                                        <p:tgtEl>
                                          <p:spTgt spid="614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3000" fill="hold"/>
                                        <p:tgtEl>
                                          <p:spTgt spid="6147"/>
                                        </p:tgtEl>
                                        <p:attrNameLst>
                                          <p:attrName>ppt_w</p:attrName>
                                        </p:attrNameLst>
                                      </p:cBhvr>
                                      <p:tavLst>
                                        <p:tav tm="0">
                                          <p:val>
                                            <p:fltVal val="0"/>
                                          </p:val>
                                        </p:tav>
                                        <p:tav tm="100000">
                                          <p:val>
                                            <p:strVal val="#ppt_w"/>
                                          </p:val>
                                        </p:tav>
                                      </p:tavLst>
                                    </p:anim>
                                    <p:anim calcmode="lin" valueType="num">
                                      <p:cBhvr>
                                        <p:cTn id="14" dur="3000" fill="hold"/>
                                        <p:tgtEl>
                                          <p:spTgt spid="6147"/>
                                        </p:tgtEl>
                                        <p:attrNameLst>
                                          <p:attrName>ppt_h</p:attrName>
                                        </p:attrNameLst>
                                      </p:cBhvr>
                                      <p:tavLst>
                                        <p:tav tm="0">
                                          <p:val>
                                            <p:fltVal val="0"/>
                                          </p:val>
                                        </p:tav>
                                        <p:tav tm="100000">
                                          <p:val>
                                            <p:strVal val="#ppt_h"/>
                                          </p:val>
                                        </p:tav>
                                      </p:tavLst>
                                    </p:anim>
                                    <p:animEffect transition="in" filter="fade">
                                      <p:cBhvr>
                                        <p:cTn id="15" dur="3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D2F97B-DD6E-6791-8BA6-809553DE6F84}"/>
              </a:ext>
            </a:extLst>
          </p:cNvPr>
          <p:cNvSpPr>
            <a:spLocks noGrp="1"/>
          </p:cNvSpPr>
          <p:nvPr>
            <p:ph type="title"/>
          </p:nvPr>
        </p:nvSpPr>
        <p:spPr>
          <a:xfrm>
            <a:off x="500063" y="292100"/>
            <a:ext cx="8143875" cy="779463"/>
          </a:xfrm>
        </p:spPr>
        <p:txBody>
          <a:bodyPr/>
          <a:lstStyle/>
          <a:p>
            <a:pPr>
              <a:defRPr/>
            </a:pPr>
            <a:r>
              <a:rPr lang="ja-JP" altLang="en-US" sz="4800" b="1" dirty="0"/>
              <a:t>その１つ目のドキュメントとは</a:t>
            </a:r>
          </a:p>
        </p:txBody>
      </p:sp>
      <p:sp>
        <p:nvSpPr>
          <p:cNvPr id="3" name="コンテンツ プレースホルダ 2">
            <a:extLst>
              <a:ext uri="{FF2B5EF4-FFF2-40B4-BE49-F238E27FC236}">
                <a16:creationId xmlns:a16="http://schemas.microsoft.com/office/drawing/2014/main" id="{F7347A89-2D61-C6E4-2E5B-DB9E79A27BE1}"/>
              </a:ext>
            </a:extLst>
          </p:cNvPr>
          <p:cNvSpPr>
            <a:spLocks noGrp="1"/>
          </p:cNvSpPr>
          <p:nvPr>
            <p:ph idx="1"/>
          </p:nvPr>
        </p:nvSpPr>
        <p:spPr>
          <a:xfrm>
            <a:off x="457200" y="1066800"/>
            <a:ext cx="8258175" cy="5505450"/>
          </a:xfrm>
        </p:spPr>
        <p:txBody>
          <a:bodyPr/>
          <a:lstStyle/>
          <a:p>
            <a:pPr>
              <a:defRPr/>
            </a:pPr>
            <a:endParaRPr lang="en-US" altLang="ja-JP" b="1" dirty="0"/>
          </a:p>
          <a:p>
            <a:pPr>
              <a:defRPr/>
            </a:pPr>
            <a:endParaRPr lang="en-US" altLang="ja-JP" b="1" dirty="0"/>
          </a:p>
          <a:p>
            <a:pPr>
              <a:defRPr/>
            </a:pPr>
            <a:r>
              <a:rPr lang="ja-JP" altLang="en-US" b="1" dirty="0"/>
              <a:t>決議２３－３４にある</a:t>
            </a:r>
            <a:endParaRPr lang="en-US" altLang="ja-JP" b="1" dirty="0"/>
          </a:p>
          <a:p>
            <a:pPr>
              <a:buFontTx/>
              <a:buNone/>
              <a:defRPr/>
            </a:pPr>
            <a:r>
              <a:rPr lang="ja-JP" altLang="en-US" b="1" dirty="0"/>
              <a:t>　</a:t>
            </a:r>
            <a:r>
              <a:rPr lang="en-US" altLang="ja-JP" b="1" dirty="0"/>
              <a:t>Service  Above  Self</a:t>
            </a:r>
            <a:r>
              <a:rPr lang="ja-JP" altLang="en-US" b="1" dirty="0"/>
              <a:t>・・・</a:t>
            </a:r>
            <a:r>
              <a:rPr lang="en-US" altLang="ja-JP" b="1" dirty="0"/>
              <a:t>[</a:t>
            </a:r>
            <a:r>
              <a:rPr lang="ja-JP" altLang="en-US" b="1" dirty="0">
                <a:solidFill>
                  <a:srgbClr val="FFFF00"/>
                </a:solidFill>
              </a:rPr>
              <a:t>奉仕哲学</a:t>
            </a:r>
            <a:r>
              <a:rPr lang="en-US" altLang="ja-JP" b="1" dirty="0"/>
              <a:t>]</a:t>
            </a:r>
          </a:p>
          <a:p>
            <a:pPr>
              <a:buFontTx/>
              <a:buNone/>
              <a:defRPr/>
            </a:pPr>
            <a:r>
              <a:rPr lang="en-US" altLang="ja-JP" b="1" dirty="0">
                <a:solidFill>
                  <a:srgbClr val="FFC000"/>
                </a:solidFill>
              </a:rPr>
              <a:t>         </a:t>
            </a:r>
            <a:r>
              <a:rPr lang="ja-JP" altLang="en-US" b="1" dirty="0">
                <a:solidFill>
                  <a:srgbClr val="FFC000"/>
                </a:solidFill>
              </a:rPr>
              <a:t>超我の奉仕</a:t>
            </a:r>
            <a:r>
              <a:rPr lang="ja-JP" altLang="en-US" b="1" dirty="0">
                <a:solidFill>
                  <a:srgbClr val="FF0000"/>
                </a:solidFill>
              </a:rPr>
              <a:t>　</a:t>
            </a:r>
            <a:r>
              <a:rPr lang="ja-JP" altLang="en-US" b="1" dirty="0"/>
              <a:t>　　　　　　および　</a:t>
            </a:r>
            <a:endParaRPr lang="en-US" altLang="ja-JP" b="1" dirty="0"/>
          </a:p>
          <a:p>
            <a:pPr>
              <a:buFontTx/>
              <a:buNone/>
              <a:defRPr/>
            </a:pPr>
            <a:r>
              <a:rPr lang="ja-JP" altLang="en-US" b="1" dirty="0"/>
              <a:t>　</a:t>
            </a:r>
            <a:r>
              <a:rPr lang="en-US" altLang="ja-JP" b="1" dirty="0"/>
              <a:t>He profits most who serves best.</a:t>
            </a:r>
          </a:p>
          <a:p>
            <a:pPr>
              <a:buFontTx/>
              <a:buNone/>
              <a:defRPr/>
            </a:pPr>
            <a:r>
              <a:rPr lang="en-US" altLang="ja-JP" b="1" dirty="0"/>
              <a:t>                 </a:t>
            </a:r>
            <a:r>
              <a:rPr lang="ja-JP" altLang="en-US" b="1" dirty="0"/>
              <a:t>　　　   　 　　</a:t>
            </a:r>
            <a:r>
              <a:rPr lang="en-US" altLang="ja-JP" b="1" dirty="0"/>
              <a:t> </a:t>
            </a:r>
            <a:r>
              <a:rPr lang="ja-JP" altLang="en-US" b="1" dirty="0"/>
              <a:t>・・・</a:t>
            </a:r>
            <a:r>
              <a:rPr lang="en-US" altLang="ja-JP" b="1" dirty="0"/>
              <a:t>[</a:t>
            </a:r>
            <a:r>
              <a:rPr lang="ja-JP" altLang="en-US" b="1" dirty="0">
                <a:solidFill>
                  <a:srgbClr val="FFFF00"/>
                </a:solidFill>
              </a:rPr>
              <a:t>実践倫理</a:t>
            </a:r>
            <a:r>
              <a:rPr lang="en-US" altLang="ja-JP" b="1" dirty="0">
                <a:solidFill>
                  <a:srgbClr val="00B050"/>
                </a:solidFill>
              </a:rPr>
              <a:t>]</a:t>
            </a:r>
            <a:endParaRPr lang="en-US" altLang="ja-JP" b="1" dirty="0">
              <a:solidFill>
                <a:schemeClr val="tx2"/>
              </a:solidFill>
            </a:endParaRPr>
          </a:p>
          <a:p>
            <a:pPr>
              <a:buFontTx/>
              <a:buNone/>
              <a:defRPr/>
            </a:pPr>
            <a:r>
              <a:rPr lang="en-US" altLang="ja-JP" b="1" dirty="0">
                <a:solidFill>
                  <a:srgbClr val="FF0000"/>
                </a:solidFill>
              </a:rPr>
              <a:t>   </a:t>
            </a:r>
            <a:r>
              <a:rPr lang="ja-JP" altLang="en-US" b="1" dirty="0">
                <a:solidFill>
                  <a:srgbClr val="FFC000"/>
                </a:solidFill>
              </a:rPr>
              <a:t>最もよく奉仕する者、最も多く報いられる</a:t>
            </a:r>
            <a:endParaRPr lang="en-US" altLang="ja-JP" b="1" dirty="0">
              <a:solidFill>
                <a:srgbClr val="FFC000"/>
              </a:solidFill>
            </a:endParaRPr>
          </a:p>
          <a:p>
            <a:pPr>
              <a:buFontTx/>
              <a:buNone/>
              <a:defRPr/>
            </a:pPr>
            <a:r>
              <a:rPr lang="ja-JP" altLang="en-US" b="1" dirty="0">
                <a:solidFill>
                  <a:srgbClr val="FF0000"/>
                </a:solidFill>
              </a:rPr>
              <a:t>　　</a:t>
            </a:r>
            <a:r>
              <a:rPr lang="ja-JP" altLang="en-US" b="1" dirty="0"/>
              <a:t>というシェルドンの職業奉仕の理念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17622-2D0C-6389-0368-B213002A7BEF}"/>
              </a:ext>
            </a:extLst>
          </p:cNvPr>
          <p:cNvSpPr>
            <a:spLocks noGrp="1"/>
          </p:cNvSpPr>
          <p:nvPr>
            <p:ph type="title"/>
          </p:nvPr>
        </p:nvSpPr>
        <p:spPr/>
        <p:txBody>
          <a:bodyPr/>
          <a:lstStyle/>
          <a:p>
            <a:pPr>
              <a:defRPr/>
            </a:pPr>
            <a:r>
              <a:rPr lang="ja-JP" altLang="en-US" b="1"/>
              <a:t>２つ目のドキュメントは</a:t>
            </a:r>
          </a:p>
        </p:txBody>
      </p:sp>
      <p:sp>
        <p:nvSpPr>
          <p:cNvPr id="3" name="コンテンツ プレースホルダ 2">
            <a:extLst>
              <a:ext uri="{FF2B5EF4-FFF2-40B4-BE49-F238E27FC236}">
                <a16:creationId xmlns:a16="http://schemas.microsoft.com/office/drawing/2014/main" id="{2D23B285-34C4-2FA1-636F-666D9ECC6122}"/>
              </a:ext>
            </a:extLst>
          </p:cNvPr>
          <p:cNvSpPr>
            <a:spLocks noGrp="1"/>
          </p:cNvSpPr>
          <p:nvPr>
            <p:ph idx="1"/>
          </p:nvPr>
        </p:nvSpPr>
        <p:spPr/>
        <p:txBody>
          <a:bodyPr/>
          <a:lstStyle/>
          <a:p>
            <a:pPr>
              <a:defRPr/>
            </a:pPr>
            <a:r>
              <a:rPr lang="en-US" altLang="ja-JP" dirty="0"/>
              <a:t>Official  Directory</a:t>
            </a:r>
            <a:r>
              <a:rPr lang="ja-JP" altLang="en-US" dirty="0"/>
              <a:t>の裏表紙に</a:t>
            </a:r>
            <a:endParaRPr lang="en-US" altLang="ja-JP" dirty="0"/>
          </a:p>
          <a:p>
            <a:pPr>
              <a:buFontTx/>
              <a:buNone/>
              <a:defRPr/>
            </a:pPr>
            <a:r>
              <a:rPr lang="ja-JP" altLang="en-US" dirty="0"/>
              <a:t>　　</a:t>
            </a:r>
            <a:r>
              <a:rPr lang="en-US" altLang="ja-JP" dirty="0">
                <a:solidFill>
                  <a:srgbClr val="FFFF00"/>
                </a:solidFill>
              </a:rPr>
              <a:t>The ideal of Service   </a:t>
            </a:r>
            <a:r>
              <a:rPr lang="ja-JP" altLang="en-US" dirty="0">
                <a:solidFill>
                  <a:srgbClr val="FFFF00"/>
                </a:solidFill>
              </a:rPr>
              <a:t>奉仕の理想</a:t>
            </a:r>
            <a:r>
              <a:rPr lang="ja-JP" altLang="en-US" dirty="0"/>
              <a:t>の</a:t>
            </a:r>
            <a:endParaRPr lang="en-US" altLang="ja-JP" dirty="0"/>
          </a:p>
          <a:p>
            <a:pPr>
              <a:buFontTx/>
              <a:buNone/>
              <a:defRPr/>
            </a:pPr>
            <a:r>
              <a:rPr lang="ja-JP" altLang="en-US" dirty="0"/>
              <a:t>　説明がある</a:t>
            </a:r>
            <a:endParaRPr lang="en-US" altLang="ja-JP" dirty="0"/>
          </a:p>
          <a:p>
            <a:pPr>
              <a:buFontTx/>
              <a:buNone/>
              <a:defRPr/>
            </a:pPr>
            <a:r>
              <a:rPr lang="ja-JP" altLang="en-US" dirty="0"/>
              <a:t>　</a:t>
            </a:r>
            <a:r>
              <a:rPr lang="ja-JP" altLang="en-US" dirty="0">
                <a:solidFill>
                  <a:srgbClr val="FFC000"/>
                </a:solidFill>
              </a:rPr>
              <a:t>奉仕の理想とは</a:t>
            </a:r>
            <a:endParaRPr lang="en-US" altLang="ja-JP" dirty="0">
              <a:solidFill>
                <a:srgbClr val="FFC000"/>
              </a:solidFill>
            </a:endParaRPr>
          </a:p>
          <a:p>
            <a:pPr>
              <a:buFontTx/>
              <a:buNone/>
              <a:defRPr/>
            </a:pPr>
            <a:r>
              <a:rPr lang="ja-JP" altLang="en-US" dirty="0">
                <a:solidFill>
                  <a:srgbClr val="FFC000"/>
                </a:solidFill>
              </a:rPr>
              <a:t>　　　　「人に対する思いやりや</a:t>
            </a:r>
            <a:endParaRPr lang="en-US" altLang="ja-JP" dirty="0">
              <a:solidFill>
                <a:srgbClr val="FFC000"/>
              </a:solidFill>
            </a:endParaRPr>
          </a:p>
          <a:p>
            <a:pPr>
              <a:buFontTx/>
              <a:buNone/>
              <a:defRPr/>
            </a:pPr>
            <a:r>
              <a:rPr lang="ja-JP" altLang="en-US" dirty="0">
                <a:solidFill>
                  <a:srgbClr val="FFC000"/>
                </a:solidFill>
              </a:rPr>
              <a:t>　　　　　　　　　人のためにつくすこと」</a:t>
            </a:r>
            <a:endParaRPr lang="en-US" altLang="ja-JP" dirty="0">
              <a:solidFill>
                <a:srgbClr val="FFC000"/>
              </a:solidFill>
            </a:endParaRPr>
          </a:p>
          <a:p>
            <a:pPr>
              <a:buFontTx/>
              <a:buNone/>
              <a:defRPr/>
            </a:pPr>
            <a:r>
              <a:rPr lang="ja-JP" altLang="en-US" dirty="0"/>
              <a:t>　という理念がある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0FC29B5D-22E1-7C80-F2D2-EA23E5955F98}"/>
              </a:ext>
            </a:extLst>
          </p:cNvPr>
          <p:cNvSpPr>
            <a:spLocks noGrp="1" noChangeArrowheads="1"/>
          </p:cNvSpPr>
          <p:nvPr>
            <p:ph type="title"/>
          </p:nvPr>
        </p:nvSpPr>
        <p:spPr>
          <a:xfrm>
            <a:off x="468313" y="292100"/>
            <a:ext cx="8218487" cy="1120775"/>
          </a:xfrm>
        </p:spPr>
        <p:txBody>
          <a:bodyPr/>
          <a:lstStyle/>
          <a:p>
            <a:pPr eaLnBrk="1" hangingPunct="1">
              <a:defRPr/>
            </a:pPr>
            <a:r>
              <a:rPr lang="ja-JP" altLang="en-US" sz="3600" b="1" dirty="0"/>
              <a:t>　　　Ｏｆｆｉｃｉａｌ　Ｄｉｒｅｃｔｏｒｙの裏表紙に</a:t>
            </a:r>
          </a:p>
        </p:txBody>
      </p:sp>
      <p:sp>
        <p:nvSpPr>
          <p:cNvPr id="152579" name="Rectangle 3">
            <a:extLst>
              <a:ext uri="{FF2B5EF4-FFF2-40B4-BE49-F238E27FC236}">
                <a16:creationId xmlns:a16="http://schemas.microsoft.com/office/drawing/2014/main" id="{2C014C0C-E863-DC27-9176-2B89BEFCEA9B}"/>
              </a:ext>
            </a:extLst>
          </p:cNvPr>
          <p:cNvSpPr>
            <a:spLocks noGrp="1" noChangeArrowheads="1"/>
          </p:cNvSpPr>
          <p:nvPr>
            <p:ph idx="1"/>
          </p:nvPr>
        </p:nvSpPr>
        <p:spPr>
          <a:xfrm>
            <a:off x="457200" y="1916113"/>
            <a:ext cx="8147050" cy="4681537"/>
          </a:xfrm>
        </p:spPr>
        <p:txBody>
          <a:bodyPr/>
          <a:lstStyle/>
          <a:p>
            <a:pPr eaLnBrk="1" hangingPunct="1">
              <a:buFontTx/>
              <a:buNone/>
              <a:defRPr/>
            </a:pPr>
            <a:r>
              <a:rPr lang="ja-JP" altLang="en-US" b="1" dirty="0"/>
              <a:t>Ｒｏｔａｒｙ　ｃｌｕｂｓ　ｅｖｅｒｙｗｈｅｒｅ　</a:t>
            </a:r>
            <a:endParaRPr lang="en-US" altLang="ja-JP" b="1" dirty="0"/>
          </a:p>
          <a:p>
            <a:pPr eaLnBrk="1" hangingPunct="1">
              <a:buFontTx/>
              <a:buNone/>
              <a:defRPr/>
            </a:pPr>
            <a:r>
              <a:rPr lang="ja-JP" altLang="en-US" b="1" dirty="0"/>
              <a:t>ｈａｖｅ  </a:t>
            </a:r>
            <a:r>
              <a:rPr lang="en-US" altLang="ja-JP" b="1" dirty="0"/>
              <a:t>o</a:t>
            </a:r>
            <a:r>
              <a:rPr lang="ja-JP" altLang="en-US" b="1" dirty="0"/>
              <a:t>ｎｅ　ｂａｓｉｃ　ｉｄｅａｌ</a:t>
            </a:r>
          </a:p>
          <a:p>
            <a:pPr eaLnBrk="1" hangingPunct="1">
              <a:buFontTx/>
              <a:buNone/>
              <a:defRPr/>
            </a:pPr>
            <a:r>
              <a:rPr lang="ja-JP" altLang="en-US" b="1" dirty="0"/>
              <a:t>－　ｔｈｅ　“ｉｄｅａｌ　ｏｆ　Ｓｅｒｖｉｃｅ”，</a:t>
            </a:r>
          </a:p>
          <a:p>
            <a:pPr eaLnBrk="1" hangingPunct="1">
              <a:buFontTx/>
              <a:buNone/>
              <a:defRPr/>
            </a:pPr>
            <a:r>
              <a:rPr lang="ja-JP" altLang="en-US" b="1" dirty="0"/>
              <a:t>　ｗｈｉｃｈ　ｉｓ</a:t>
            </a:r>
            <a:r>
              <a:rPr lang="ja-JP" altLang="en-US" b="1" dirty="0">
                <a:solidFill>
                  <a:srgbClr val="C00000"/>
                </a:solidFill>
              </a:rPr>
              <a:t>　</a:t>
            </a:r>
            <a:r>
              <a:rPr lang="ja-JP" altLang="en-US" b="1" dirty="0">
                <a:solidFill>
                  <a:srgbClr val="FFFF00"/>
                </a:solidFill>
              </a:rPr>
              <a:t>ｔｈｏｕｇｈｔｆｕｌｎｅｓｓ</a:t>
            </a:r>
            <a:r>
              <a:rPr lang="ja-JP" altLang="en-US" b="1" dirty="0"/>
              <a:t>　</a:t>
            </a:r>
            <a:endParaRPr lang="en-US" altLang="ja-JP" b="1" dirty="0"/>
          </a:p>
          <a:p>
            <a:pPr eaLnBrk="1" hangingPunct="1">
              <a:buFontTx/>
              <a:buNone/>
              <a:defRPr/>
            </a:pPr>
            <a:r>
              <a:rPr lang="ja-JP" altLang="en-US" b="1" dirty="0"/>
              <a:t> </a:t>
            </a:r>
            <a:r>
              <a:rPr lang="en-US" altLang="ja-JP" b="1" dirty="0"/>
              <a:t> o</a:t>
            </a:r>
            <a:r>
              <a:rPr lang="ja-JP" altLang="en-US" b="1" dirty="0"/>
              <a:t>ｆ  ａｎｄ</a:t>
            </a:r>
            <a:r>
              <a:rPr lang="ja-JP" altLang="en-US" b="1" dirty="0">
                <a:solidFill>
                  <a:srgbClr val="C00000"/>
                </a:solidFill>
              </a:rPr>
              <a:t>　</a:t>
            </a:r>
            <a:r>
              <a:rPr lang="ja-JP" altLang="en-US" b="1" dirty="0">
                <a:solidFill>
                  <a:srgbClr val="FFFF00"/>
                </a:solidFill>
              </a:rPr>
              <a:t>ｈｅｌｐｆｕｌｎｅｓｓ</a:t>
            </a:r>
            <a:r>
              <a:rPr lang="ja-JP" altLang="en-US" b="1" dirty="0">
                <a:solidFill>
                  <a:srgbClr val="C00000"/>
                </a:solidFill>
              </a:rPr>
              <a:t> </a:t>
            </a:r>
            <a:r>
              <a:rPr lang="ja-JP" altLang="en-US" b="1" dirty="0"/>
              <a:t>ｔｏ  ｏｔｈｅｒｓ．</a:t>
            </a:r>
            <a:endParaRPr lang="en-US" altLang="ja-JP" dirty="0"/>
          </a:p>
          <a:p>
            <a:pPr eaLnBrk="1" hangingPunct="1">
              <a:buFontTx/>
              <a:buNone/>
              <a:defRPr/>
            </a:pPr>
            <a:r>
              <a:rPr lang="ja-JP" altLang="en-US" dirty="0"/>
              <a:t>「ロータリークラブは人に対する思いやりや人のお役にたつこと</a:t>
            </a:r>
            <a:r>
              <a:rPr lang="en-US" altLang="ja-JP" dirty="0"/>
              <a:t>,</a:t>
            </a:r>
            <a:r>
              <a:rPr lang="ja-JP" altLang="en-US" dirty="0"/>
              <a:t>という</a:t>
            </a:r>
            <a:r>
              <a:rPr lang="ja-JP" altLang="en-US" dirty="0">
                <a:solidFill>
                  <a:srgbClr val="FFFF00"/>
                </a:solidFill>
              </a:rPr>
              <a:t>奉仕の理想</a:t>
            </a:r>
            <a:r>
              <a:rPr lang="ja-JP" altLang="en-US" dirty="0"/>
              <a:t>という基本理念を持っている」</a:t>
            </a:r>
          </a:p>
          <a:p>
            <a:pPr eaLnBrk="1" hangingPunct="1">
              <a:buFontTx/>
              <a:buNone/>
              <a:defRPr/>
            </a:pPr>
            <a:endParaRPr lang="en-US" altLang="ja-JP"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8370" name="Arc 30">
            <a:extLst>
              <a:ext uri="{FF2B5EF4-FFF2-40B4-BE49-F238E27FC236}">
                <a16:creationId xmlns:a16="http://schemas.microsoft.com/office/drawing/2014/main" id="{8B29B41B-39FB-5A6A-DA23-9DAD4E88C7FD}"/>
              </a:ext>
            </a:extLst>
          </p:cNvPr>
          <p:cNvSpPr>
            <a:spLocks/>
          </p:cNvSpPr>
          <p:nvPr/>
        </p:nvSpPr>
        <p:spPr bwMode="auto">
          <a:xfrm rot="2243117" flipH="1">
            <a:off x="5557838" y="5740400"/>
            <a:ext cx="2952750" cy="1192213"/>
          </a:xfrm>
          <a:custGeom>
            <a:avLst/>
            <a:gdLst>
              <a:gd name="T0" fmla="*/ 0 w 26382"/>
              <a:gd name="T1" fmla="*/ 2147483647 h 21600"/>
              <a:gd name="T2" fmla="*/ 2147483647 w 26382"/>
              <a:gd name="T3" fmla="*/ 2147483647 h 21600"/>
              <a:gd name="T4" fmla="*/ 2147483647 w 26382"/>
              <a:gd name="T5" fmla="*/ 2147483647 h 21600"/>
              <a:gd name="T6" fmla="*/ 0 60000 65536"/>
              <a:gd name="T7" fmla="*/ 0 60000 65536"/>
              <a:gd name="T8" fmla="*/ 0 60000 65536"/>
              <a:gd name="T9" fmla="*/ 0 w 26382"/>
              <a:gd name="T10" fmla="*/ 0 h 21600"/>
              <a:gd name="T11" fmla="*/ 26382 w 26382"/>
              <a:gd name="T12" fmla="*/ 21600 h 21600"/>
            </a:gdLst>
            <a:ahLst/>
            <a:cxnLst>
              <a:cxn ang="T6">
                <a:pos x="T0" y="T1"/>
              </a:cxn>
              <a:cxn ang="T7">
                <a:pos x="T2" y="T3"/>
              </a:cxn>
              <a:cxn ang="T8">
                <a:pos x="T4" y="T5"/>
              </a:cxn>
            </a:cxnLst>
            <a:rect l="T9" t="T10" r="T11" b="T12"/>
            <a:pathLst>
              <a:path w="26382" h="21600" fill="none" extrusionOk="0">
                <a:moveTo>
                  <a:pt x="0" y="1931"/>
                </a:moveTo>
                <a:cubicBezTo>
                  <a:pt x="2804" y="658"/>
                  <a:pt x="5847" y="-1"/>
                  <a:pt x="8927" y="0"/>
                </a:cubicBezTo>
                <a:cubicBezTo>
                  <a:pt x="15829" y="0"/>
                  <a:pt x="22315" y="3298"/>
                  <a:pt x="26381" y="8876"/>
                </a:cubicBezTo>
              </a:path>
              <a:path w="26382" h="21600" stroke="0" extrusionOk="0">
                <a:moveTo>
                  <a:pt x="0" y="1931"/>
                </a:moveTo>
                <a:cubicBezTo>
                  <a:pt x="2804" y="658"/>
                  <a:pt x="5847" y="-1"/>
                  <a:pt x="8927" y="0"/>
                </a:cubicBezTo>
                <a:cubicBezTo>
                  <a:pt x="15829" y="0"/>
                  <a:pt x="22315" y="3298"/>
                  <a:pt x="26381" y="8876"/>
                </a:cubicBezTo>
                <a:lnTo>
                  <a:pt x="8927" y="21600"/>
                </a:lnTo>
                <a:lnTo>
                  <a:pt x="0" y="1931"/>
                </a:lnTo>
                <a:close/>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endParaRPr lang="ja-JP" altLang="en-US">
              <a:solidFill>
                <a:srgbClr val="FFFFFF"/>
              </a:solidFill>
              <a:latin typeface="Arial" panose="020B0604020202020204" pitchFamily="34" charset="0"/>
            </a:endParaRPr>
          </a:p>
        </p:txBody>
      </p:sp>
      <p:sp>
        <p:nvSpPr>
          <p:cNvPr id="58371" name="Arc 65">
            <a:extLst>
              <a:ext uri="{FF2B5EF4-FFF2-40B4-BE49-F238E27FC236}">
                <a16:creationId xmlns:a16="http://schemas.microsoft.com/office/drawing/2014/main" id="{F05D6A3A-0B71-D137-A1EF-19671932A986}"/>
              </a:ext>
            </a:extLst>
          </p:cNvPr>
          <p:cNvSpPr>
            <a:spLocks/>
          </p:cNvSpPr>
          <p:nvPr/>
        </p:nvSpPr>
        <p:spPr bwMode="auto">
          <a:xfrm rot="-1207004">
            <a:off x="7740650" y="5876925"/>
            <a:ext cx="1090613" cy="576263"/>
          </a:xfrm>
          <a:custGeom>
            <a:avLst/>
            <a:gdLst>
              <a:gd name="T0" fmla="*/ 0 w 20434"/>
              <a:gd name="T1" fmla="*/ 0 h 21600"/>
              <a:gd name="T2" fmla="*/ 2147483647 w 20434"/>
              <a:gd name="T3" fmla="*/ 2147483647 h 21600"/>
              <a:gd name="T4" fmla="*/ 0 w 20434"/>
              <a:gd name="T5" fmla="*/ 2147483647 h 21600"/>
              <a:gd name="T6" fmla="*/ 0 60000 65536"/>
              <a:gd name="T7" fmla="*/ 0 60000 65536"/>
              <a:gd name="T8" fmla="*/ 0 60000 65536"/>
              <a:gd name="T9" fmla="*/ 0 w 20434"/>
              <a:gd name="T10" fmla="*/ 0 h 21600"/>
              <a:gd name="T11" fmla="*/ 20434 w 20434"/>
              <a:gd name="T12" fmla="*/ 21600 h 21600"/>
            </a:gdLst>
            <a:ahLst/>
            <a:cxnLst>
              <a:cxn ang="T6">
                <a:pos x="T0" y="T1"/>
              </a:cxn>
              <a:cxn ang="T7">
                <a:pos x="T2" y="T3"/>
              </a:cxn>
              <a:cxn ang="T8">
                <a:pos x="T4" y="T5"/>
              </a:cxn>
            </a:cxnLst>
            <a:rect l="T9" t="T10" r="T11" b="T12"/>
            <a:pathLst>
              <a:path w="20434" h="21600" fill="none" extrusionOk="0">
                <a:moveTo>
                  <a:pt x="-1" y="0"/>
                </a:moveTo>
                <a:cubicBezTo>
                  <a:pt x="9231" y="0"/>
                  <a:pt x="17442" y="5866"/>
                  <a:pt x="20434" y="14599"/>
                </a:cubicBezTo>
              </a:path>
              <a:path w="20434" h="21600" stroke="0" extrusionOk="0">
                <a:moveTo>
                  <a:pt x="-1" y="0"/>
                </a:moveTo>
                <a:cubicBezTo>
                  <a:pt x="9231" y="0"/>
                  <a:pt x="17442" y="5866"/>
                  <a:pt x="20434" y="14599"/>
                </a:cubicBezTo>
                <a:lnTo>
                  <a:pt x="0" y="21600"/>
                </a:lnTo>
                <a:lnTo>
                  <a:pt x="-1" y="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endParaRPr lang="ja-JP" altLang="en-US">
              <a:solidFill>
                <a:srgbClr val="FFFFFF"/>
              </a:solidFill>
              <a:latin typeface="Arial" panose="020B0604020202020204" pitchFamily="34" charset="0"/>
            </a:endParaRPr>
          </a:p>
        </p:txBody>
      </p:sp>
      <p:sp>
        <p:nvSpPr>
          <p:cNvPr id="58372" name="Line 33">
            <a:extLst>
              <a:ext uri="{FF2B5EF4-FFF2-40B4-BE49-F238E27FC236}">
                <a16:creationId xmlns:a16="http://schemas.microsoft.com/office/drawing/2014/main" id="{2CC1162D-F1CE-9BC9-C649-8FB66C4D2C33}"/>
              </a:ext>
            </a:extLst>
          </p:cNvPr>
          <p:cNvSpPr>
            <a:spLocks noChangeShapeType="1"/>
          </p:cNvSpPr>
          <p:nvPr/>
        </p:nvSpPr>
        <p:spPr bwMode="auto">
          <a:xfrm flipH="1" flipV="1">
            <a:off x="900113" y="6453188"/>
            <a:ext cx="287337"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73" name="Arc 69">
            <a:extLst>
              <a:ext uri="{FF2B5EF4-FFF2-40B4-BE49-F238E27FC236}">
                <a16:creationId xmlns:a16="http://schemas.microsoft.com/office/drawing/2014/main" id="{A7ECD200-4138-0CD0-E9E2-8AD9DF34BF93}"/>
              </a:ext>
            </a:extLst>
          </p:cNvPr>
          <p:cNvSpPr>
            <a:spLocks/>
          </p:cNvSpPr>
          <p:nvPr/>
        </p:nvSpPr>
        <p:spPr bwMode="auto">
          <a:xfrm rot="2829564">
            <a:off x="1168400" y="6027738"/>
            <a:ext cx="647700" cy="361950"/>
          </a:xfrm>
          <a:custGeom>
            <a:avLst/>
            <a:gdLst>
              <a:gd name="T0" fmla="*/ 0 w 22336"/>
              <a:gd name="T1" fmla="*/ 2147483647 h 21600"/>
              <a:gd name="T2" fmla="*/ 2147483647 w 22336"/>
              <a:gd name="T3" fmla="*/ 2147483647 h 21600"/>
              <a:gd name="T4" fmla="*/ 2147483647 w 22336"/>
              <a:gd name="T5" fmla="*/ 2147483647 h 21600"/>
              <a:gd name="T6" fmla="*/ 0 60000 65536"/>
              <a:gd name="T7" fmla="*/ 0 60000 65536"/>
              <a:gd name="T8" fmla="*/ 0 60000 65536"/>
              <a:gd name="T9" fmla="*/ 0 w 22336"/>
              <a:gd name="T10" fmla="*/ 0 h 21600"/>
              <a:gd name="T11" fmla="*/ 22336 w 22336"/>
              <a:gd name="T12" fmla="*/ 21600 h 21600"/>
            </a:gdLst>
            <a:ahLst/>
            <a:cxnLst>
              <a:cxn ang="T6">
                <a:pos x="T0" y="T1"/>
              </a:cxn>
              <a:cxn ang="T7">
                <a:pos x="T2" y="T3"/>
              </a:cxn>
              <a:cxn ang="T8">
                <a:pos x="T4" y="T5"/>
              </a:cxn>
            </a:cxnLst>
            <a:rect l="T9" t="T10" r="T11" b="T12"/>
            <a:pathLst>
              <a:path w="22336" h="21600" fill="none" extrusionOk="0">
                <a:moveTo>
                  <a:pt x="-1" y="41"/>
                </a:moveTo>
                <a:cubicBezTo>
                  <a:pt x="448" y="13"/>
                  <a:pt x="897" y="-1"/>
                  <a:pt x="1346" y="0"/>
                </a:cubicBezTo>
                <a:cubicBezTo>
                  <a:pt x="11312" y="0"/>
                  <a:pt x="19984" y="6818"/>
                  <a:pt x="22336" y="16502"/>
                </a:cubicBezTo>
              </a:path>
              <a:path w="22336" h="21600" stroke="0" extrusionOk="0">
                <a:moveTo>
                  <a:pt x="-1" y="41"/>
                </a:moveTo>
                <a:cubicBezTo>
                  <a:pt x="448" y="13"/>
                  <a:pt x="897" y="-1"/>
                  <a:pt x="1346" y="0"/>
                </a:cubicBezTo>
                <a:cubicBezTo>
                  <a:pt x="11312" y="0"/>
                  <a:pt x="19984" y="6818"/>
                  <a:pt x="22336" y="16502"/>
                </a:cubicBezTo>
                <a:lnTo>
                  <a:pt x="1346" y="21600"/>
                </a:lnTo>
                <a:lnTo>
                  <a:pt x="-1" y="41"/>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endParaRPr lang="ja-JP" altLang="en-US">
              <a:solidFill>
                <a:srgbClr val="FFFFFF"/>
              </a:solidFill>
              <a:latin typeface="Arial" panose="020B0604020202020204" pitchFamily="34" charset="0"/>
            </a:endParaRPr>
          </a:p>
        </p:txBody>
      </p:sp>
      <p:sp>
        <p:nvSpPr>
          <p:cNvPr id="58374" name="Arc 66">
            <a:extLst>
              <a:ext uri="{FF2B5EF4-FFF2-40B4-BE49-F238E27FC236}">
                <a16:creationId xmlns:a16="http://schemas.microsoft.com/office/drawing/2014/main" id="{4E38970C-690A-00C0-D281-33F933C2F945}"/>
              </a:ext>
            </a:extLst>
          </p:cNvPr>
          <p:cNvSpPr>
            <a:spLocks/>
          </p:cNvSpPr>
          <p:nvPr/>
        </p:nvSpPr>
        <p:spPr bwMode="auto">
          <a:xfrm rot="-4668321">
            <a:off x="7373938" y="6280150"/>
            <a:ext cx="655637" cy="500063"/>
          </a:xfrm>
          <a:custGeom>
            <a:avLst/>
            <a:gdLst>
              <a:gd name="T0" fmla="*/ 2147483647 w 20666"/>
              <a:gd name="T1" fmla="*/ 0 h 21437"/>
              <a:gd name="T2" fmla="*/ 2147483647 w 20666"/>
              <a:gd name="T3" fmla="*/ 2147483647 h 21437"/>
              <a:gd name="T4" fmla="*/ 0 w 20666"/>
              <a:gd name="T5" fmla="*/ 2147483647 h 21437"/>
              <a:gd name="T6" fmla="*/ 0 60000 65536"/>
              <a:gd name="T7" fmla="*/ 0 60000 65536"/>
              <a:gd name="T8" fmla="*/ 0 60000 65536"/>
              <a:gd name="T9" fmla="*/ 0 w 20666"/>
              <a:gd name="T10" fmla="*/ 0 h 21437"/>
              <a:gd name="T11" fmla="*/ 20666 w 20666"/>
              <a:gd name="T12" fmla="*/ 21437 h 21437"/>
            </a:gdLst>
            <a:ahLst/>
            <a:cxnLst>
              <a:cxn ang="T6">
                <a:pos x="T0" y="T1"/>
              </a:cxn>
              <a:cxn ang="T7">
                <a:pos x="T2" y="T3"/>
              </a:cxn>
              <a:cxn ang="T8">
                <a:pos x="T4" y="T5"/>
              </a:cxn>
            </a:cxnLst>
            <a:rect l="T9" t="T10" r="T11" b="T12"/>
            <a:pathLst>
              <a:path w="20666" h="21437" fill="none" extrusionOk="0">
                <a:moveTo>
                  <a:pt x="2649" y="0"/>
                </a:moveTo>
                <a:cubicBezTo>
                  <a:pt x="11122" y="1047"/>
                  <a:pt x="18183" y="6986"/>
                  <a:pt x="20666" y="15154"/>
                </a:cubicBezTo>
              </a:path>
              <a:path w="20666" h="21437" stroke="0" extrusionOk="0">
                <a:moveTo>
                  <a:pt x="2649" y="0"/>
                </a:moveTo>
                <a:cubicBezTo>
                  <a:pt x="11122" y="1047"/>
                  <a:pt x="18183" y="6986"/>
                  <a:pt x="20666" y="15154"/>
                </a:cubicBezTo>
                <a:lnTo>
                  <a:pt x="0" y="21437"/>
                </a:lnTo>
                <a:lnTo>
                  <a:pt x="2649" y="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endParaRPr lang="ja-JP" altLang="en-US">
              <a:solidFill>
                <a:srgbClr val="FFFFFF"/>
              </a:solidFill>
              <a:latin typeface="Arial" panose="020B0604020202020204" pitchFamily="34" charset="0"/>
            </a:endParaRPr>
          </a:p>
        </p:txBody>
      </p:sp>
      <p:sp>
        <p:nvSpPr>
          <p:cNvPr id="58375" name="Rectangle 55">
            <a:extLst>
              <a:ext uri="{FF2B5EF4-FFF2-40B4-BE49-F238E27FC236}">
                <a16:creationId xmlns:a16="http://schemas.microsoft.com/office/drawing/2014/main" id="{B17D29FF-9ACC-A41F-F92C-2A99EB3FA423}"/>
              </a:ext>
            </a:extLst>
          </p:cNvPr>
          <p:cNvSpPr>
            <a:spLocks noChangeArrowheads="1"/>
          </p:cNvSpPr>
          <p:nvPr/>
        </p:nvSpPr>
        <p:spPr bwMode="auto">
          <a:xfrm>
            <a:off x="3203575" y="3429000"/>
            <a:ext cx="2735263" cy="2160588"/>
          </a:xfrm>
          <a:prstGeom prst="rect">
            <a:avLst/>
          </a:prstGeom>
          <a:gradFill rotWithShape="1">
            <a:gsLst>
              <a:gs pos="0">
                <a:srgbClr val="2F1800"/>
              </a:gs>
              <a:gs pos="50000">
                <a:srgbClr val="663300"/>
              </a:gs>
              <a:gs pos="100000">
                <a:srgbClr val="2F1800"/>
              </a:gs>
            </a:gsLst>
            <a:lin ang="0" scaled="1"/>
          </a:gradFill>
          <a:ln w="76200">
            <a:solidFill>
              <a:schemeClr val="tx1"/>
            </a:solidFill>
            <a:miter lim="800000"/>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76" name="Oval 45">
            <a:extLst>
              <a:ext uri="{FF2B5EF4-FFF2-40B4-BE49-F238E27FC236}">
                <a16:creationId xmlns:a16="http://schemas.microsoft.com/office/drawing/2014/main" id="{D37B07B1-6219-97EB-F56A-269B6A78DFA6}"/>
              </a:ext>
            </a:extLst>
          </p:cNvPr>
          <p:cNvSpPr>
            <a:spLocks noChangeArrowheads="1"/>
          </p:cNvSpPr>
          <p:nvPr/>
        </p:nvSpPr>
        <p:spPr bwMode="auto">
          <a:xfrm>
            <a:off x="1619250" y="1052513"/>
            <a:ext cx="2160588" cy="1370012"/>
          </a:xfrm>
          <a:prstGeom prst="ellipse">
            <a:avLst/>
          </a:prstGeom>
          <a:gradFill rotWithShape="1">
            <a:gsLst>
              <a:gs pos="0">
                <a:srgbClr val="003B00"/>
              </a:gs>
              <a:gs pos="100000">
                <a:srgbClr val="008000"/>
              </a:gs>
            </a:gsLst>
            <a:lin ang="5400000" scaled="1"/>
          </a:gra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77" name="Oval 46">
            <a:extLst>
              <a:ext uri="{FF2B5EF4-FFF2-40B4-BE49-F238E27FC236}">
                <a16:creationId xmlns:a16="http://schemas.microsoft.com/office/drawing/2014/main" id="{487FCEAD-F519-EC86-C5DE-75D3045102C6}"/>
              </a:ext>
            </a:extLst>
          </p:cNvPr>
          <p:cNvSpPr>
            <a:spLocks noChangeArrowheads="1"/>
          </p:cNvSpPr>
          <p:nvPr/>
        </p:nvSpPr>
        <p:spPr bwMode="auto">
          <a:xfrm>
            <a:off x="1042988" y="1844675"/>
            <a:ext cx="2160587" cy="1370013"/>
          </a:xfrm>
          <a:prstGeom prst="ellipse">
            <a:avLst/>
          </a:prstGeom>
          <a:gradFill rotWithShape="1">
            <a:gsLst>
              <a:gs pos="0">
                <a:srgbClr val="003B00"/>
              </a:gs>
              <a:gs pos="50000">
                <a:srgbClr val="008000"/>
              </a:gs>
              <a:gs pos="100000">
                <a:srgbClr val="003B00"/>
              </a:gs>
            </a:gsLst>
            <a:lin ang="5400000" scaled="1"/>
          </a:gra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78" name="Oval 47">
            <a:extLst>
              <a:ext uri="{FF2B5EF4-FFF2-40B4-BE49-F238E27FC236}">
                <a16:creationId xmlns:a16="http://schemas.microsoft.com/office/drawing/2014/main" id="{500444FC-753A-2C40-C500-5CBE38218E04}"/>
              </a:ext>
            </a:extLst>
          </p:cNvPr>
          <p:cNvSpPr>
            <a:spLocks noChangeArrowheads="1"/>
          </p:cNvSpPr>
          <p:nvPr/>
        </p:nvSpPr>
        <p:spPr bwMode="auto">
          <a:xfrm>
            <a:off x="1547813" y="2682875"/>
            <a:ext cx="2305050" cy="1177925"/>
          </a:xfrm>
          <a:prstGeom prst="ellipse">
            <a:avLst/>
          </a:prstGeom>
          <a:gradFill rotWithShape="1">
            <a:gsLst>
              <a:gs pos="0">
                <a:srgbClr val="008000"/>
              </a:gs>
              <a:gs pos="100000">
                <a:srgbClr val="003B00"/>
              </a:gs>
            </a:gsLst>
            <a:lin ang="5400000" scaled="1"/>
          </a:gra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79" name="Oval 48">
            <a:extLst>
              <a:ext uri="{FF2B5EF4-FFF2-40B4-BE49-F238E27FC236}">
                <a16:creationId xmlns:a16="http://schemas.microsoft.com/office/drawing/2014/main" id="{4DE1D728-30A3-034A-B1B1-9AE20C273F31}"/>
              </a:ext>
            </a:extLst>
          </p:cNvPr>
          <p:cNvSpPr>
            <a:spLocks noChangeArrowheads="1"/>
          </p:cNvSpPr>
          <p:nvPr/>
        </p:nvSpPr>
        <p:spPr bwMode="auto">
          <a:xfrm>
            <a:off x="5364163" y="1125538"/>
            <a:ext cx="2449512" cy="1079500"/>
          </a:xfrm>
          <a:prstGeom prst="ellipse">
            <a:avLst/>
          </a:prstGeom>
          <a:gradFill rotWithShape="1">
            <a:gsLst>
              <a:gs pos="0">
                <a:srgbClr val="003B00"/>
              </a:gs>
              <a:gs pos="100000">
                <a:srgbClr val="008000"/>
              </a:gs>
            </a:gsLst>
            <a:lin ang="5400000" scaled="1"/>
          </a:gra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80" name="Oval 49">
            <a:extLst>
              <a:ext uri="{FF2B5EF4-FFF2-40B4-BE49-F238E27FC236}">
                <a16:creationId xmlns:a16="http://schemas.microsoft.com/office/drawing/2014/main" id="{8745113B-3120-CBAA-EBC2-1D6979D1BD50}"/>
              </a:ext>
            </a:extLst>
          </p:cNvPr>
          <p:cNvSpPr>
            <a:spLocks noChangeArrowheads="1"/>
          </p:cNvSpPr>
          <p:nvPr/>
        </p:nvSpPr>
        <p:spPr bwMode="auto">
          <a:xfrm>
            <a:off x="5867400" y="1844675"/>
            <a:ext cx="2160588" cy="1152525"/>
          </a:xfrm>
          <a:prstGeom prst="ellipse">
            <a:avLst/>
          </a:prstGeom>
          <a:gradFill rotWithShape="1">
            <a:gsLst>
              <a:gs pos="0">
                <a:srgbClr val="003B00"/>
              </a:gs>
              <a:gs pos="50000">
                <a:srgbClr val="008000"/>
              </a:gs>
              <a:gs pos="100000">
                <a:srgbClr val="003B00"/>
              </a:gs>
            </a:gsLst>
            <a:lin ang="5400000" scaled="1"/>
          </a:gra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81" name="Oval 50">
            <a:extLst>
              <a:ext uri="{FF2B5EF4-FFF2-40B4-BE49-F238E27FC236}">
                <a16:creationId xmlns:a16="http://schemas.microsoft.com/office/drawing/2014/main" id="{4F1BD897-B4E2-6465-C799-453FC52156F3}"/>
              </a:ext>
            </a:extLst>
          </p:cNvPr>
          <p:cNvSpPr>
            <a:spLocks noChangeArrowheads="1"/>
          </p:cNvSpPr>
          <p:nvPr/>
        </p:nvSpPr>
        <p:spPr bwMode="auto">
          <a:xfrm>
            <a:off x="4859338" y="2682875"/>
            <a:ext cx="2376487" cy="1108075"/>
          </a:xfrm>
          <a:prstGeom prst="ellipse">
            <a:avLst/>
          </a:prstGeom>
          <a:gradFill rotWithShape="1">
            <a:gsLst>
              <a:gs pos="0">
                <a:srgbClr val="008000"/>
              </a:gs>
              <a:gs pos="100000">
                <a:srgbClr val="003B00"/>
              </a:gs>
            </a:gsLst>
            <a:lin ang="5400000" scaled="1"/>
          </a:gra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382" name="Oval 51">
            <a:extLst>
              <a:ext uri="{FF2B5EF4-FFF2-40B4-BE49-F238E27FC236}">
                <a16:creationId xmlns:a16="http://schemas.microsoft.com/office/drawing/2014/main" id="{E231E4EB-7F66-A8A0-9D8F-EADA86BFF337}"/>
              </a:ext>
            </a:extLst>
          </p:cNvPr>
          <p:cNvSpPr>
            <a:spLocks noChangeArrowheads="1"/>
          </p:cNvSpPr>
          <p:nvPr/>
        </p:nvSpPr>
        <p:spPr bwMode="auto">
          <a:xfrm>
            <a:off x="3276600" y="692150"/>
            <a:ext cx="2590800" cy="1443038"/>
          </a:xfrm>
          <a:prstGeom prst="ellipse">
            <a:avLst/>
          </a:prstGeom>
          <a:solidFill>
            <a:srgbClr val="008000"/>
          </a:solidFill>
          <a:ln w="57150">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23604" name="Oval 52">
            <a:extLst>
              <a:ext uri="{FF2B5EF4-FFF2-40B4-BE49-F238E27FC236}">
                <a16:creationId xmlns:a16="http://schemas.microsoft.com/office/drawing/2014/main" id="{4D2C5F06-1082-6C0D-1EE0-22AA52E4A14E}"/>
              </a:ext>
            </a:extLst>
          </p:cNvPr>
          <p:cNvSpPr>
            <a:spLocks noChangeArrowheads="1"/>
          </p:cNvSpPr>
          <p:nvPr/>
        </p:nvSpPr>
        <p:spPr bwMode="auto">
          <a:xfrm>
            <a:off x="3012281" y="1268413"/>
            <a:ext cx="3095625" cy="2593975"/>
          </a:xfrm>
          <a:prstGeom prst="ellipse">
            <a:avLst/>
          </a:prstGeom>
          <a:solidFill>
            <a:srgbClr val="008000">
              <a:shade val="30000"/>
              <a:satMod val="115000"/>
            </a:srgbClr>
          </a:solidFill>
          <a:ln>
            <a:noFill/>
          </a:ln>
          <a:effectLst>
            <a:glow rad="101600">
              <a:schemeClr val="accent2">
                <a:satMod val="175000"/>
                <a:alpha val="40000"/>
              </a:schemeClr>
            </a:glow>
          </a:effectLst>
        </p:spPr>
        <p:txBody>
          <a:bodyPr wrap="none" anchor="ctr"/>
          <a:lstStyle/>
          <a:p>
            <a:pPr>
              <a:defRPr/>
            </a:pPr>
            <a:endParaRPr lang="ja-JP" altLang="en-US">
              <a:solidFill>
                <a:srgbClr val="000000"/>
              </a:solidFill>
              <a:latin typeface="Arial" charset="0"/>
              <a:ea typeface="ＭＳ Ｐゴシック" charset="-128"/>
            </a:endParaRPr>
          </a:p>
        </p:txBody>
      </p:sp>
      <p:sp>
        <p:nvSpPr>
          <p:cNvPr id="2" name="WordArt 5">
            <a:extLst>
              <a:ext uri="{FF2B5EF4-FFF2-40B4-BE49-F238E27FC236}">
                <a16:creationId xmlns:a16="http://schemas.microsoft.com/office/drawing/2014/main" id="{ED944A95-5479-376E-77E5-41DB0A762ED9}"/>
              </a:ext>
            </a:extLst>
          </p:cNvPr>
          <p:cNvSpPr>
            <a:spLocks noChangeArrowheads="1" noChangeShapeType="1" noTextEdit="1"/>
          </p:cNvSpPr>
          <p:nvPr/>
        </p:nvSpPr>
        <p:spPr bwMode="auto">
          <a:xfrm>
            <a:off x="1619250" y="91965"/>
            <a:ext cx="6396142" cy="607279"/>
          </a:xfrm>
          <a:prstGeom prst="rect">
            <a:avLst/>
          </a:prstGeom>
        </p:spPr>
        <p:txBody>
          <a:bodyPr spcFirstLastPara="1" wrap="none" fromWordArt="1">
            <a:prstTxWarp prst="textArchUp">
              <a:avLst>
                <a:gd name="adj" fmla="val 11356679"/>
              </a:avLst>
            </a:prstTxWarp>
          </a:bodyPr>
          <a:lstStyle/>
          <a:p>
            <a:pPr algn="ctr">
              <a:defRPr/>
            </a:pPr>
            <a:r>
              <a:rPr lang="ja-JP" altLang="en-US" sz="3600" kern="10" dirty="0">
                <a:ln w="9525">
                  <a:solidFill>
                    <a:srgbClr val="000000"/>
                  </a:solidFill>
                  <a:round/>
                  <a:headEnd/>
                  <a:tailEnd/>
                </a:ln>
                <a:solidFill>
                  <a:srgbClr val="000000"/>
                </a:solidFill>
                <a:latin typeface="HG創英角ﾎﾟｯﾌﾟ体"/>
                <a:ea typeface="HG創英角ﾎﾟｯﾌﾟ体"/>
              </a:rPr>
              <a:t>ロータリーの樹</a:t>
            </a:r>
            <a:endParaRPr lang="en-US" altLang="ja-JP" sz="3600" kern="10" dirty="0">
              <a:ln w="9525">
                <a:solidFill>
                  <a:srgbClr val="000000"/>
                </a:solidFill>
                <a:round/>
                <a:headEnd/>
                <a:tailEnd/>
              </a:ln>
              <a:solidFill>
                <a:srgbClr val="000000"/>
              </a:solidFill>
              <a:latin typeface="HG創英角ﾎﾟｯﾌﾟ体"/>
              <a:ea typeface="HG創英角ﾎﾟｯﾌﾟ体"/>
            </a:endParaRPr>
          </a:p>
          <a:p>
            <a:pPr algn="ctr">
              <a:defRPr/>
            </a:pPr>
            <a:endParaRPr lang="ja-JP" altLang="en-US" sz="3600" kern="10" dirty="0">
              <a:ln w="9525">
                <a:solidFill>
                  <a:srgbClr val="000000"/>
                </a:solidFill>
                <a:round/>
                <a:headEnd/>
                <a:tailEnd/>
              </a:ln>
              <a:solidFill>
                <a:srgbClr val="000000"/>
              </a:solidFill>
              <a:latin typeface="HG創英角ﾎﾟｯﾌﾟ体"/>
              <a:ea typeface="HG創英角ﾎﾟｯﾌﾟ体"/>
            </a:endParaRPr>
          </a:p>
        </p:txBody>
      </p:sp>
      <p:sp>
        <p:nvSpPr>
          <p:cNvPr id="58387" name="Line 7">
            <a:extLst>
              <a:ext uri="{FF2B5EF4-FFF2-40B4-BE49-F238E27FC236}">
                <a16:creationId xmlns:a16="http://schemas.microsoft.com/office/drawing/2014/main" id="{6A2108D7-94F7-C464-2AF2-4078B3312C5E}"/>
              </a:ext>
            </a:extLst>
          </p:cNvPr>
          <p:cNvSpPr>
            <a:spLocks noChangeShapeType="1"/>
          </p:cNvSpPr>
          <p:nvPr/>
        </p:nvSpPr>
        <p:spPr bwMode="auto">
          <a:xfrm flipH="1">
            <a:off x="0" y="5300663"/>
            <a:ext cx="3132138" cy="3603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88" name="Line 8">
            <a:extLst>
              <a:ext uri="{FF2B5EF4-FFF2-40B4-BE49-F238E27FC236}">
                <a16:creationId xmlns:a16="http://schemas.microsoft.com/office/drawing/2014/main" id="{13635213-3160-3EE0-E7E9-C9984103FD68}"/>
              </a:ext>
            </a:extLst>
          </p:cNvPr>
          <p:cNvSpPr>
            <a:spLocks noChangeShapeType="1"/>
          </p:cNvSpPr>
          <p:nvPr/>
        </p:nvSpPr>
        <p:spPr bwMode="auto">
          <a:xfrm flipH="1" flipV="1">
            <a:off x="6084888" y="5373688"/>
            <a:ext cx="3059112" cy="2873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89" name="Text Box 12">
            <a:extLst>
              <a:ext uri="{FF2B5EF4-FFF2-40B4-BE49-F238E27FC236}">
                <a16:creationId xmlns:a16="http://schemas.microsoft.com/office/drawing/2014/main" id="{2232B92F-00BE-DAA1-68D0-6280F98C0E78}"/>
              </a:ext>
            </a:extLst>
          </p:cNvPr>
          <p:cNvSpPr txBox="1">
            <a:spLocks noChangeArrowheads="1"/>
          </p:cNvSpPr>
          <p:nvPr/>
        </p:nvSpPr>
        <p:spPr bwMode="auto">
          <a:xfrm>
            <a:off x="3443288" y="2205038"/>
            <a:ext cx="2185987" cy="3240087"/>
          </a:xfrm>
          <a:prstGeom prst="rect">
            <a:avLst/>
          </a:prstGeom>
          <a:solidFill>
            <a:srgbClr val="581D00">
              <a:alpha val="9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en-US" altLang="ja-JP" sz="4400" b="1">
              <a:solidFill>
                <a:srgbClr val="000000"/>
              </a:solidFill>
              <a:latin typeface="Arial" panose="020B0604020202020204" pitchFamily="34" charset="0"/>
            </a:endParaRPr>
          </a:p>
          <a:p>
            <a:pPr algn="ctr" eaLnBrk="1" hangingPunct="1"/>
            <a:r>
              <a:rPr lang="ja-JP" altLang="en-US" sz="4400" b="1">
                <a:solidFill>
                  <a:srgbClr val="FFFFFF"/>
                </a:solidFill>
                <a:latin typeface="Arial" panose="020B0604020202020204" pitchFamily="34" charset="0"/>
              </a:rPr>
              <a:t>職業奉仕</a:t>
            </a:r>
          </a:p>
          <a:p>
            <a:pPr algn="ctr" eaLnBrk="1" hangingPunct="1">
              <a:spcBef>
                <a:spcPct val="50000"/>
              </a:spcBef>
            </a:pPr>
            <a:endParaRPr lang="en-US" altLang="ja-JP" sz="2800" b="1">
              <a:solidFill>
                <a:srgbClr val="000000"/>
              </a:solidFill>
              <a:latin typeface="Arial" panose="020B0604020202020204" pitchFamily="34" charset="0"/>
            </a:endParaRPr>
          </a:p>
        </p:txBody>
      </p:sp>
      <p:sp>
        <p:nvSpPr>
          <p:cNvPr id="58390" name="Oval 13">
            <a:extLst>
              <a:ext uri="{FF2B5EF4-FFF2-40B4-BE49-F238E27FC236}">
                <a16:creationId xmlns:a16="http://schemas.microsoft.com/office/drawing/2014/main" id="{DD61D9DD-7BD6-ED8B-2396-9FBB26CA18D1}"/>
              </a:ext>
            </a:extLst>
          </p:cNvPr>
          <p:cNvSpPr>
            <a:spLocks noChangeArrowheads="1"/>
          </p:cNvSpPr>
          <p:nvPr/>
        </p:nvSpPr>
        <p:spPr bwMode="auto">
          <a:xfrm>
            <a:off x="3727450" y="1466850"/>
            <a:ext cx="1665288" cy="1190625"/>
          </a:xfrm>
          <a:prstGeom prst="ellipse">
            <a:avLst/>
          </a:prstGeom>
          <a:solidFill>
            <a:srgbClr val="00FFFF"/>
          </a:solidFill>
          <a:ln w="2857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400" b="1">
                <a:solidFill>
                  <a:srgbClr val="000000"/>
                </a:solidFill>
                <a:latin typeface="Arial" panose="020B0604020202020204" pitchFamily="34" charset="0"/>
              </a:rPr>
              <a:t>国際奉仕</a:t>
            </a:r>
          </a:p>
        </p:txBody>
      </p:sp>
      <p:sp>
        <p:nvSpPr>
          <p:cNvPr id="58391" name="Oval 15">
            <a:extLst>
              <a:ext uri="{FF2B5EF4-FFF2-40B4-BE49-F238E27FC236}">
                <a16:creationId xmlns:a16="http://schemas.microsoft.com/office/drawing/2014/main" id="{ECD08BD2-B0C7-8E7E-D612-0DE9BC70BA1B}"/>
              </a:ext>
            </a:extLst>
          </p:cNvPr>
          <p:cNvSpPr>
            <a:spLocks noChangeArrowheads="1"/>
          </p:cNvSpPr>
          <p:nvPr/>
        </p:nvSpPr>
        <p:spPr bwMode="auto">
          <a:xfrm>
            <a:off x="5392738" y="1520825"/>
            <a:ext cx="1665287" cy="1190625"/>
          </a:xfrm>
          <a:prstGeom prst="ellipse">
            <a:avLst/>
          </a:prstGeom>
          <a:solidFill>
            <a:srgbClr val="FFFF00"/>
          </a:solidFill>
          <a:ln w="2857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400" b="1">
                <a:solidFill>
                  <a:srgbClr val="000000"/>
                </a:solidFill>
                <a:latin typeface="Arial" panose="020B0604020202020204" pitchFamily="34" charset="0"/>
              </a:rPr>
              <a:t>社会奉仕</a:t>
            </a:r>
          </a:p>
        </p:txBody>
      </p:sp>
      <p:sp>
        <p:nvSpPr>
          <p:cNvPr id="3" name="Oval 14">
            <a:extLst>
              <a:ext uri="{FF2B5EF4-FFF2-40B4-BE49-F238E27FC236}">
                <a16:creationId xmlns:a16="http://schemas.microsoft.com/office/drawing/2014/main" id="{E0AAE179-6996-88BA-E63F-34500120E6BC}"/>
              </a:ext>
            </a:extLst>
          </p:cNvPr>
          <p:cNvSpPr>
            <a:spLocks noChangeArrowheads="1"/>
          </p:cNvSpPr>
          <p:nvPr/>
        </p:nvSpPr>
        <p:spPr bwMode="auto">
          <a:xfrm>
            <a:off x="3246438" y="765175"/>
            <a:ext cx="2692400" cy="865188"/>
          </a:xfrm>
          <a:prstGeom prst="ellipse">
            <a:avLst/>
          </a:prstGeom>
          <a:solidFill>
            <a:srgbClr val="FF00FF"/>
          </a:solidFill>
          <a:ln w="28575">
            <a:solidFill>
              <a:schemeClr val="tx1"/>
            </a:solidFill>
            <a:round/>
            <a:headEnd/>
            <a:tailEnd/>
          </a:ln>
          <a:effectLst/>
        </p:spPr>
        <p:txBody>
          <a:bodyPr wrap="none" anchor="ctr"/>
          <a:lstStyle/>
          <a:p>
            <a:pPr algn="ctr">
              <a:defRPr/>
            </a:pPr>
            <a:r>
              <a:rPr lang="ja-JP" altLang="en-US" sz="2800" b="1" dirty="0">
                <a:solidFill>
                  <a:srgbClr val="FFFFFF"/>
                </a:solidFill>
                <a:effectLst>
                  <a:outerShdw blurRad="38100" dist="38100" dir="2700000" algn="tl">
                    <a:srgbClr val="000000"/>
                  </a:outerShdw>
                </a:effectLst>
                <a:latin typeface="Arial" charset="0"/>
                <a:ea typeface="ＭＳ Ｐゴシック" charset="-128"/>
              </a:rPr>
              <a:t>ロータリー財団</a:t>
            </a:r>
            <a:endParaRPr lang="en-US" altLang="ja-JP" sz="2800" b="1" dirty="0">
              <a:solidFill>
                <a:srgbClr val="FFFFFF"/>
              </a:solidFill>
              <a:effectLst>
                <a:outerShdw blurRad="38100" dist="38100" dir="2700000" algn="tl">
                  <a:srgbClr val="000000"/>
                </a:outerShdw>
              </a:effectLst>
              <a:latin typeface="Arial" charset="0"/>
              <a:ea typeface="ＭＳ Ｐゴシック" charset="-128"/>
            </a:endParaRPr>
          </a:p>
          <a:p>
            <a:pPr algn="ctr">
              <a:defRPr/>
            </a:pPr>
            <a:r>
              <a:rPr lang="ja-JP" altLang="en-US" sz="2800" b="1" dirty="0">
                <a:solidFill>
                  <a:srgbClr val="FFFFFF"/>
                </a:solidFill>
                <a:effectLst>
                  <a:outerShdw blurRad="38100" dist="38100" dir="2700000" algn="tl">
                    <a:srgbClr val="000000"/>
                  </a:outerShdw>
                </a:effectLst>
                <a:latin typeface="Arial" charset="0"/>
                <a:ea typeface="ＭＳ Ｐゴシック" charset="-128"/>
              </a:rPr>
              <a:t>米山記念奨学会</a:t>
            </a:r>
          </a:p>
        </p:txBody>
      </p:sp>
      <p:sp>
        <p:nvSpPr>
          <p:cNvPr id="58393" name="AutoShape 23">
            <a:extLst>
              <a:ext uri="{FF2B5EF4-FFF2-40B4-BE49-F238E27FC236}">
                <a16:creationId xmlns:a16="http://schemas.microsoft.com/office/drawing/2014/main" id="{C456249C-2C9E-372B-F668-A6113B12D739}"/>
              </a:ext>
            </a:extLst>
          </p:cNvPr>
          <p:cNvSpPr>
            <a:spLocks noChangeArrowheads="1"/>
          </p:cNvSpPr>
          <p:nvPr/>
        </p:nvSpPr>
        <p:spPr bwMode="auto">
          <a:xfrm>
            <a:off x="3563938" y="2636838"/>
            <a:ext cx="576262" cy="2303462"/>
          </a:xfrm>
          <a:prstGeom prst="upArrow">
            <a:avLst>
              <a:gd name="adj1" fmla="val 54824"/>
              <a:gd name="adj2" fmla="val 70803"/>
            </a:avLst>
          </a:prstGeom>
          <a:solidFill>
            <a:schemeClr val="bg1"/>
          </a:solidFill>
          <a:ln w="9525">
            <a:solidFill>
              <a:schemeClr val="tx1"/>
            </a:solidFill>
            <a:miter lim="800000"/>
            <a:headEnd/>
            <a:tailEnd/>
          </a:ln>
        </p:spPr>
        <p:txBody>
          <a:bodyPr vert="eaVert"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b="1">
                <a:solidFill>
                  <a:srgbClr val="FFFFFF"/>
                </a:solidFill>
                <a:latin typeface="Arial" panose="020B0604020202020204" pitchFamily="34" charset="0"/>
              </a:rPr>
              <a:t>奉仕の理想</a:t>
            </a:r>
          </a:p>
        </p:txBody>
      </p:sp>
      <p:sp>
        <p:nvSpPr>
          <p:cNvPr id="58394" name="AutoShape 24">
            <a:extLst>
              <a:ext uri="{FF2B5EF4-FFF2-40B4-BE49-F238E27FC236}">
                <a16:creationId xmlns:a16="http://schemas.microsoft.com/office/drawing/2014/main" id="{0C123416-1B34-5E85-B546-C72B5B8D759F}"/>
              </a:ext>
            </a:extLst>
          </p:cNvPr>
          <p:cNvSpPr>
            <a:spLocks noChangeArrowheads="1"/>
          </p:cNvSpPr>
          <p:nvPr/>
        </p:nvSpPr>
        <p:spPr bwMode="auto">
          <a:xfrm>
            <a:off x="4953000" y="2640013"/>
            <a:ext cx="576263" cy="2301875"/>
          </a:xfrm>
          <a:prstGeom prst="upArrow">
            <a:avLst>
              <a:gd name="adj1" fmla="val 49861"/>
              <a:gd name="adj2" fmla="val 78725"/>
            </a:avLst>
          </a:prstGeom>
          <a:solidFill>
            <a:schemeClr val="bg1"/>
          </a:solidFill>
          <a:ln w="9525">
            <a:solidFill>
              <a:schemeClr val="tx1"/>
            </a:solidFill>
            <a:miter lim="800000"/>
            <a:headEnd/>
            <a:tailEnd/>
          </a:ln>
        </p:spPr>
        <p:txBody>
          <a:bodyPr vert="eaVert"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b="1">
                <a:solidFill>
                  <a:srgbClr val="FFFFFF"/>
                </a:solidFill>
                <a:latin typeface="Arial" panose="020B0604020202020204" pitchFamily="34" charset="0"/>
              </a:rPr>
              <a:t>奉仕の理想</a:t>
            </a:r>
          </a:p>
        </p:txBody>
      </p:sp>
      <p:sp>
        <p:nvSpPr>
          <p:cNvPr id="58395" name="Arc 29">
            <a:extLst>
              <a:ext uri="{FF2B5EF4-FFF2-40B4-BE49-F238E27FC236}">
                <a16:creationId xmlns:a16="http://schemas.microsoft.com/office/drawing/2014/main" id="{6243C2F5-8716-C34F-159F-26B6A8699257}"/>
              </a:ext>
            </a:extLst>
          </p:cNvPr>
          <p:cNvSpPr>
            <a:spLocks/>
          </p:cNvSpPr>
          <p:nvPr/>
        </p:nvSpPr>
        <p:spPr bwMode="auto">
          <a:xfrm rot="21453177" flipH="1">
            <a:off x="755650" y="5381625"/>
            <a:ext cx="2517775" cy="1484313"/>
          </a:xfrm>
          <a:custGeom>
            <a:avLst/>
            <a:gdLst>
              <a:gd name="T0" fmla="*/ 2147483647 w 21569"/>
              <a:gd name="T1" fmla="*/ 0 h 21581"/>
              <a:gd name="T2" fmla="*/ 2147483647 w 21569"/>
              <a:gd name="T3" fmla="*/ 2147483647 h 21581"/>
              <a:gd name="T4" fmla="*/ 0 w 21569"/>
              <a:gd name="T5" fmla="*/ 2147483647 h 21581"/>
              <a:gd name="T6" fmla="*/ 0 60000 65536"/>
              <a:gd name="T7" fmla="*/ 0 60000 65536"/>
              <a:gd name="T8" fmla="*/ 0 60000 65536"/>
              <a:gd name="T9" fmla="*/ 0 w 21569"/>
              <a:gd name="T10" fmla="*/ 0 h 21581"/>
              <a:gd name="T11" fmla="*/ 21569 w 21569"/>
              <a:gd name="T12" fmla="*/ 21581 h 21581"/>
            </a:gdLst>
            <a:ahLst/>
            <a:cxnLst>
              <a:cxn ang="T6">
                <a:pos x="T0" y="T1"/>
              </a:cxn>
              <a:cxn ang="T7">
                <a:pos x="T2" y="T3"/>
              </a:cxn>
              <a:cxn ang="T8">
                <a:pos x="T4" y="T5"/>
              </a:cxn>
            </a:cxnLst>
            <a:rect l="T9" t="T10" r="T11" b="T12"/>
            <a:pathLst>
              <a:path w="21569" h="21581" fill="none" extrusionOk="0">
                <a:moveTo>
                  <a:pt x="900" y="-1"/>
                </a:moveTo>
                <a:cubicBezTo>
                  <a:pt x="12023" y="463"/>
                  <a:pt x="20972" y="9306"/>
                  <a:pt x="21568" y="20424"/>
                </a:cubicBezTo>
              </a:path>
              <a:path w="21569" h="21581" stroke="0" extrusionOk="0">
                <a:moveTo>
                  <a:pt x="900" y="-1"/>
                </a:moveTo>
                <a:cubicBezTo>
                  <a:pt x="12023" y="463"/>
                  <a:pt x="20972" y="9306"/>
                  <a:pt x="21568" y="20424"/>
                </a:cubicBezTo>
                <a:lnTo>
                  <a:pt x="0" y="21581"/>
                </a:lnTo>
                <a:lnTo>
                  <a:pt x="900" y="-1"/>
                </a:lnTo>
                <a:close/>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endParaRPr lang="ja-JP" altLang="en-US">
              <a:solidFill>
                <a:srgbClr val="FFFFFF"/>
              </a:solidFill>
              <a:latin typeface="Arial" panose="020B0604020202020204" pitchFamily="34" charset="0"/>
            </a:endParaRPr>
          </a:p>
        </p:txBody>
      </p:sp>
      <p:sp>
        <p:nvSpPr>
          <p:cNvPr id="58396" name="AutoShape 17">
            <a:extLst>
              <a:ext uri="{FF2B5EF4-FFF2-40B4-BE49-F238E27FC236}">
                <a16:creationId xmlns:a16="http://schemas.microsoft.com/office/drawing/2014/main" id="{42D5192F-47A5-75EC-D1BB-2B4F8B4EE397}"/>
              </a:ext>
            </a:extLst>
          </p:cNvPr>
          <p:cNvSpPr>
            <a:spLocks noChangeArrowheads="1"/>
          </p:cNvSpPr>
          <p:nvPr/>
        </p:nvSpPr>
        <p:spPr bwMode="auto">
          <a:xfrm>
            <a:off x="1116013" y="4941888"/>
            <a:ext cx="6911975" cy="503237"/>
          </a:xfrm>
          <a:prstGeom prst="roundRect">
            <a:avLst>
              <a:gd name="adj" fmla="val 16667"/>
            </a:avLst>
          </a:prstGeom>
          <a:solidFill>
            <a:srgbClr val="CCFFCC"/>
          </a:soli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b="1">
                <a:solidFill>
                  <a:srgbClr val="000000"/>
                </a:solidFill>
                <a:latin typeface="Arial" panose="020B0604020202020204" pitchFamily="34" charset="0"/>
              </a:rPr>
              <a:t>ロータリーの目的 ・ 四つのテスト</a:t>
            </a:r>
          </a:p>
        </p:txBody>
      </p:sp>
      <p:sp>
        <p:nvSpPr>
          <p:cNvPr id="58397" name="AutoShape 18">
            <a:extLst>
              <a:ext uri="{FF2B5EF4-FFF2-40B4-BE49-F238E27FC236}">
                <a16:creationId xmlns:a16="http://schemas.microsoft.com/office/drawing/2014/main" id="{BBF95D91-F8E8-803A-3EB7-2E918D7A3415}"/>
              </a:ext>
            </a:extLst>
          </p:cNvPr>
          <p:cNvSpPr>
            <a:spLocks noChangeArrowheads="1"/>
          </p:cNvSpPr>
          <p:nvPr/>
        </p:nvSpPr>
        <p:spPr bwMode="auto">
          <a:xfrm>
            <a:off x="1116013" y="5445125"/>
            <a:ext cx="6911975" cy="504825"/>
          </a:xfrm>
          <a:prstGeom prst="roundRect">
            <a:avLst>
              <a:gd name="adj" fmla="val 16667"/>
            </a:avLst>
          </a:prstGeom>
          <a:solidFill>
            <a:srgbClr val="66FF66"/>
          </a:soli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b="1">
                <a:solidFill>
                  <a:srgbClr val="000000"/>
                </a:solidFill>
                <a:latin typeface="Arial" panose="020B0604020202020204" pitchFamily="34" charset="0"/>
              </a:rPr>
              <a:t>親睦 － </a:t>
            </a:r>
            <a:r>
              <a:rPr lang="ja-JP" altLang="en-US">
                <a:solidFill>
                  <a:srgbClr val="000000"/>
                </a:solidFill>
                <a:latin typeface="Arial" panose="020B0604020202020204" pitchFamily="34" charset="0"/>
              </a:rPr>
              <a:t> </a:t>
            </a:r>
            <a:r>
              <a:rPr lang="ja-JP" altLang="en-US" sz="2800" b="1">
                <a:solidFill>
                  <a:srgbClr val="000000"/>
                </a:solidFill>
                <a:latin typeface="Arial" panose="020B0604020202020204" pitchFamily="34" charset="0"/>
              </a:rPr>
              <a:t>クラブ奉仕 － 助け合い</a:t>
            </a:r>
          </a:p>
        </p:txBody>
      </p:sp>
      <p:sp>
        <p:nvSpPr>
          <p:cNvPr id="58398" name="Line 31">
            <a:extLst>
              <a:ext uri="{FF2B5EF4-FFF2-40B4-BE49-F238E27FC236}">
                <a16:creationId xmlns:a16="http://schemas.microsoft.com/office/drawing/2014/main" id="{83933D92-7DE3-1AEB-217C-00B9EFD7C0B5}"/>
              </a:ext>
            </a:extLst>
          </p:cNvPr>
          <p:cNvSpPr>
            <a:spLocks noChangeShapeType="1"/>
          </p:cNvSpPr>
          <p:nvPr/>
        </p:nvSpPr>
        <p:spPr bwMode="auto">
          <a:xfrm>
            <a:off x="8388350" y="5949950"/>
            <a:ext cx="21590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99" name="Line 32">
            <a:extLst>
              <a:ext uri="{FF2B5EF4-FFF2-40B4-BE49-F238E27FC236}">
                <a16:creationId xmlns:a16="http://schemas.microsoft.com/office/drawing/2014/main" id="{B8F7979F-9D6F-628C-7ED8-73505E1D206D}"/>
              </a:ext>
            </a:extLst>
          </p:cNvPr>
          <p:cNvSpPr>
            <a:spLocks noChangeShapeType="1"/>
          </p:cNvSpPr>
          <p:nvPr/>
        </p:nvSpPr>
        <p:spPr bwMode="auto">
          <a:xfrm>
            <a:off x="250825" y="5876925"/>
            <a:ext cx="360363"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400" name="Line 40">
            <a:extLst>
              <a:ext uri="{FF2B5EF4-FFF2-40B4-BE49-F238E27FC236}">
                <a16:creationId xmlns:a16="http://schemas.microsoft.com/office/drawing/2014/main" id="{FB341113-9E54-77AD-5199-98819AA0566F}"/>
              </a:ext>
            </a:extLst>
          </p:cNvPr>
          <p:cNvSpPr>
            <a:spLocks noChangeShapeType="1"/>
          </p:cNvSpPr>
          <p:nvPr/>
        </p:nvSpPr>
        <p:spPr bwMode="auto">
          <a:xfrm flipV="1">
            <a:off x="8101013" y="5734050"/>
            <a:ext cx="288925" cy="214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401" name="Line 43">
            <a:extLst>
              <a:ext uri="{FF2B5EF4-FFF2-40B4-BE49-F238E27FC236}">
                <a16:creationId xmlns:a16="http://schemas.microsoft.com/office/drawing/2014/main" id="{E1902505-A7A9-E578-923E-A6933B20EBD8}"/>
              </a:ext>
            </a:extLst>
          </p:cNvPr>
          <p:cNvSpPr>
            <a:spLocks noChangeShapeType="1"/>
          </p:cNvSpPr>
          <p:nvPr/>
        </p:nvSpPr>
        <p:spPr bwMode="auto">
          <a:xfrm flipH="1">
            <a:off x="323850" y="6165850"/>
            <a:ext cx="71438" cy="287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402" name="Oval 56">
            <a:extLst>
              <a:ext uri="{FF2B5EF4-FFF2-40B4-BE49-F238E27FC236}">
                <a16:creationId xmlns:a16="http://schemas.microsoft.com/office/drawing/2014/main" id="{08B0B250-9354-AC2C-5270-E0B2DADBE268}"/>
              </a:ext>
            </a:extLst>
          </p:cNvPr>
          <p:cNvSpPr>
            <a:spLocks noChangeArrowheads="1"/>
          </p:cNvSpPr>
          <p:nvPr/>
        </p:nvSpPr>
        <p:spPr bwMode="auto">
          <a:xfrm>
            <a:off x="6215063" y="3021013"/>
            <a:ext cx="504825" cy="43180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403" name="Oval 58">
            <a:extLst>
              <a:ext uri="{FF2B5EF4-FFF2-40B4-BE49-F238E27FC236}">
                <a16:creationId xmlns:a16="http://schemas.microsoft.com/office/drawing/2014/main" id="{6D7FE855-7F30-797D-6081-8B5AA83231DA}"/>
              </a:ext>
            </a:extLst>
          </p:cNvPr>
          <p:cNvSpPr>
            <a:spLocks noChangeArrowheads="1"/>
          </p:cNvSpPr>
          <p:nvPr/>
        </p:nvSpPr>
        <p:spPr bwMode="auto">
          <a:xfrm>
            <a:off x="2339975" y="1125538"/>
            <a:ext cx="504825" cy="43180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404" name="Oval 59">
            <a:extLst>
              <a:ext uri="{FF2B5EF4-FFF2-40B4-BE49-F238E27FC236}">
                <a16:creationId xmlns:a16="http://schemas.microsoft.com/office/drawing/2014/main" id="{5B61D073-FAD7-E22A-0A29-C8C6E8F1E351}"/>
              </a:ext>
            </a:extLst>
          </p:cNvPr>
          <p:cNvSpPr>
            <a:spLocks noChangeArrowheads="1"/>
          </p:cNvSpPr>
          <p:nvPr/>
        </p:nvSpPr>
        <p:spPr bwMode="auto">
          <a:xfrm>
            <a:off x="1476375" y="2276475"/>
            <a:ext cx="504825" cy="431800"/>
          </a:xfrm>
          <a:prstGeom prst="ellipse">
            <a:avLst/>
          </a:prstGeom>
          <a:solidFill>
            <a:srgbClr val="FF0000"/>
          </a:soli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405" name="Oval 61">
            <a:extLst>
              <a:ext uri="{FF2B5EF4-FFF2-40B4-BE49-F238E27FC236}">
                <a16:creationId xmlns:a16="http://schemas.microsoft.com/office/drawing/2014/main" id="{B0C2E742-6DCE-66CE-E810-65217A8D694A}"/>
              </a:ext>
            </a:extLst>
          </p:cNvPr>
          <p:cNvSpPr>
            <a:spLocks noChangeArrowheads="1"/>
          </p:cNvSpPr>
          <p:nvPr/>
        </p:nvSpPr>
        <p:spPr bwMode="auto">
          <a:xfrm>
            <a:off x="6588125" y="1196975"/>
            <a:ext cx="504825" cy="43180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406" name="Oval 62">
            <a:extLst>
              <a:ext uri="{FF2B5EF4-FFF2-40B4-BE49-F238E27FC236}">
                <a16:creationId xmlns:a16="http://schemas.microsoft.com/office/drawing/2014/main" id="{D826ED84-4A6A-31FD-8D9E-6C33D049AAB2}"/>
              </a:ext>
            </a:extLst>
          </p:cNvPr>
          <p:cNvSpPr>
            <a:spLocks noChangeArrowheads="1"/>
          </p:cNvSpPr>
          <p:nvPr/>
        </p:nvSpPr>
        <p:spPr bwMode="auto">
          <a:xfrm>
            <a:off x="7235825" y="2205038"/>
            <a:ext cx="504825" cy="431800"/>
          </a:xfrm>
          <a:prstGeom prst="ellipse">
            <a:avLst/>
          </a:prstGeom>
          <a:solidFill>
            <a:srgbClr val="FF0000"/>
          </a:soli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407" name="Oval 63">
            <a:extLst>
              <a:ext uri="{FF2B5EF4-FFF2-40B4-BE49-F238E27FC236}">
                <a16:creationId xmlns:a16="http://schemas.microsoft.com/office/drawing/2014/main" id="{89E9C62D-3758-3569-291C-1705F7B29EA9}"/>
              </a:ext>
            </a:extLst>
          </p:cNvPr>
          <p:cNvSpPr>
            <a:spLocks noChangeArrowheads="1"/>
          </p:cNvSpPr>
          <p:nvPr/>
        </p:nvSpPr>
        <p:spPr bwMode="auto">
          <a:xfrm>
            <a:off x="2411413" y="2997200"/>
            <a:ext cx="504825" cy="43180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solidFill>
                <a:srgbClr val="000000"/>
              </a:solidFill>
              <a:latin typeface="Arial" panose="020B0604020202020204" pitchFamily="34" charset="0"/>
            </a:endParaRPr>
          </a:p>
        </p:txBody>
      </p:sp>
      <p:sp>
        <p:nvSpPr>
          <p:cNvPr id="58408" name="Line 67">
            <a:extLst>
              <a:ext uri="{FF2B5EF4-FFF2-40B4-BE49-F238E27FC236}">
                <a16:creationId xmlns:a16="http://schemas.microsoft.com/office/drawing/2014/main" id="{FC7D82C0-37C6-A5CD-1494-C86A4F53EE5C}"/>
              </a:ext>
            </a:extLst>
          </p:cNvPr>
          <p:cNvSpPr>
            <a:spLocks noChangeShapeType="1"/>
          </p:cNvSpPr>
          <p:nvPr/>
        </p:nvSpPr>
        <p:spPr bwMode="auto">
          <a:xfrm flipH="1" flipV="1">
            <a:off x="8243888" y="6524625"/>
            <a:ext cx="431800" cy="73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409" name="Arc 68">
            <a:extLst>
              <a:ext uri="{FF2B5EF4-FFF2-40B4-BE49-F238E27FC236}">
                <a16:creationId xmlns:a16="http://schemas.microsoft.com/office/drawing/2014/main" id="{D98A0958-B673-1D80-EAD8-F38566CBA8DE}"/>
              </a:ext>
            </a:extLst>
          </p:cNvPr>
          <p:cNvSpPr>
            <a:spLocks/>
          </p:cNvSpPr>
          <p:nvPr/>
        </p:nvSpPr>
        <p:spPr bwMode="auto">
          <a:xfrm rot="-1479378">
            <a:off x="152400" y="6076950"/>
            <a:ext cx="857250" cy="503238"/>
          </a:xfrm>
          <a:custGeom>
            <a:avLst/>
            <a:gdLst>
              <a:gd name="T0" fmla="*/ 0 w 27025"/>
              <a:gd name="T1" fmla="*/ 2147483647 h 21600"/>
              <a:gd name="T2" fmla="*/ 2147483647 w 27025"/>
              <a:gd name="T3" fmla="*/ 2147483647 h 21600"/>
              <a:gd name="T4" fmla="*/ 2147483647 w 27025"/>
              <a:gd name="T5" fmla="*/ 2147483647 h 21600"/>
              <a:gd name="T6" fmla="*/ 0 60000 65536"/>
              <a:gd name="T7" fmla="*/ 0 60000 65536"/>
              <a:gd name="T8" fmla="*/ 0 60000 65536"/>
              <a:gd name="T9" fmla="*/ 0 w 27025"/>
              <a:gd name="T10" fmla="*/ 0 h 21600"/>
              <a:gd name="T11" fmla="*/ 27025 w 27025"/>
              <a:gd name="T12" fmla="*/ 21600 h 21600"/>
            </a:gdLst>
            <a:ahLst/>
            <a:cxnLst>
              <a:cxn ang="T6">
                <a:pos x="T0" y="T1"/>
              </a:cxn>
              <a:cxn ang="T7">
                <a:pos x="T2" y="T3"/>
              </a:cxn>
              <a:cxn ang="T8">
                <a:pos x="T4" y="T5"/>
              </a:cxn>
            </a:cxnLst>
            <a:rect l="T9" t="T10" r="T11" b="T12"/>
            <a:pathLst>
              <a:path w="27025" h="21600" fill="none" extrusionOk="0">
                <a:moveTo>
                  <a:pt x="0" y="860"/>
                </a:moveTo>
                <a:cubicBezTo>
                  <a:pt x="1960" y="289"/>
                  <a:pt x="3992" y="-1"/>
                  <a:pt x="6035" y="0"/>
                </a:cubicBezTo>
                <a:cubicBezTo>
                  <a:pt x="16001" y="0"/>
                  <a:pt x="24673" y="6818"/>
                  <a:pt x="27025" y="16502"/>
                </a:cubicBezTo>
              </a:path>
              <a:path w="27025" h="21600" stroke="0" extrusionOk="0">
                <a:moveTo>
                  <a:pt x="0" y="860"/>
                </a:moveTo>
                <a:cubicBezTo>
                  <a:pt x="1960" y="289"/>
                  <a:pt x="3992" y="-1"/>
                  <a:pt x="6035" y="0"/>
                </a:cubicBezTo>
                <a:cubicBezTo>
                  <a:pt x="16001" y="0"/>
                  <a:pt x="24673" y="6818"/>
                  <a:pt x="27025" y="16502"/>
                </a:cubicBezTo>
                <a:lnTo>
                  <a:pt x="6035" y="21600"/>
                </a:lnTo>
                <a:lnTo>
                  <a:pt x="0" y="86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endParaRPr lang="ja-JP" altLang="en-US">
              <a:solidFill>
                <a:srgbClr val="FFFFFF"/>
              </a:solidFill>
              <a:latin typeface="Arial" panose="020B0604020202020204" pitchFamily="34" charset="0"/>
            </a:endParaRPr>
          </a:p>
        </p:txBody>
      </p:sp>
      <p:sp>
        <p:nvSpPr>
          <p:cNvPr id="58410" name="AutoShape 19">
            <a:extLst>
              <a:ext uri="{FF2B5EF4-FFF2-40B4-BE49-F238E27FC236}">
                <a16:creationId xmlns:a16="http://schemas.microsoft.com/office/drawing/2014/main" id="{668D58A5-8821-1E9C-2265-F72808515BE9}"/>
              </a:ext>
            </a:extLst>
          </p:cNvPr>
          <p:cNvSpPr>
            <a:spLocks noChangeArrowheads="1"/>
          </p:cNvSpPr>
          <p:nvPr/>
        </p:nvSpPr>
        <p:spPr bwMode="auto">
          <a:xfrm>
            <a:off x="1116013" y="5949950"/>
            <a:ext cx="6911975" cy="908050"/>
          </a:xfrm>
          <a:prstGeom prst="roundRect">
            <a:avLst>
              <a:gd name="adj" fmla="val 16667"/>
            </a:avLst>
          </a:prstGeom>
          <a:solidFill>
            <a:srgbClr val="003300"/>
          </a:solidFill>
          <a:ln w="952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800" b="1">
                <a:solidFill>
                  <a:srgbClr val="FFFFFF"/>
                </a:solidFill>
                <a:latin typeface="Arial" panose="020B0604020202020204" pitchFamily="34" charset="0"/>
              </a:rPr>
              <a:t>超我の奉仕</a:t>
            </a:r>
          </a:p>
          <a:p>
            <a:pPr algn="ctr" eaLnBrk="1" hangingPunct="1"/>
            <a:r>
              <a:rPr lang="ja-JP" altLang="en-US" sz="2800" b="1">
                <a:solidFill>
                  <a:srgbClr val="FFFFFF"/>
                </a:solidFill>
                <a:latin typeface="Arial" panose="020B0604020202020204" pitchFamily="34" charset="0"/>
              </a:rPr>
              <a:t>最もよく奉仕する者、最も多く報いられる</a:t>
            </a:r>
          </a:p>
        </p:txBody>
      </p:sp>
      <p:pic>
        <p:nvPicPr>
          <p:cNvPr id="58411" name="Picture 72">
            <a:extLst>
              <a:ext uri="{FF2B5EF4-FFF2-40B4-BE49-F238E27FC236}">
                <a16:creationId xmlns:a16="http://schemas.microsoft.com/office/drawing/2014/main" id="{0DC48FDA-9294-2BF3-AE9C-36CEE9746E4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36613"/>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2" name="Oval 13">
            <a:extLst>
              <a:ext uri="{FF2B5EF4-FFF2-40B4-BE49-F238E27FC236}">
                <a16:creationId xmlns:a16="http://schemas.microsoft.com/office/drawing/2014/main" id="{3DB52B24-E298-2156-B11F-4D7A9091F088}"/>
              </a:ext>
            </a:extLst>
          </p:cNvPr>
          <p:cNvSpPr>
            <a:spLocks noChangeArrowheads="1"/>
          </p:cNvSpPr>
          <p:nvPr/>
        </p:nvSpPr>
        <p:spPr bwMode="auto">
          <a:xfrm>
            <a:off x="2005013" y="1547813"/>
            <a:ext cx="1679575" cy="1135062"/>
          </a:xfrm>
          <a:prstGeom prst="ellipse">
            <a:avLst/>
          </a:prstGeom>
          <a:solidFill>
            <a:srgbClr val="FF0000"/>
          </a:solidFill>
          <a:ln w="28575">
            <a:solidFill>
              <a:schemeClr val="tx1"/>
            </a:solidFill>
            <a:round/>
            <a:headEnd/>
            <a:tailEnd/>
          </a:ln>
        </p:spPr>
        <p:txBody>
          <a:bodyPr wrap="none" anchor="ct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ja-JP" altLang="en-US" sz="2400" b="1">
                <a:solidFill>
                  <a:srgbClr val="000000"/>
                </a:solidFill>
                <a:latin typeface="Arial" panose="020B0604020202020204" pitchFamily="34" charset="0"/>
              </a:rPr>
              <a:t>青少年奉仕</a:t>
            </a:r>
          </a:p>
        </p:txBody>
      </p:sp>
      <p:sp>
        <p:nvSpPr>
          <p:cNvPr id="5" name="テキスト ボックス 4">
            <a:extLst>
              <a:ext uri="{FF2B5EF4-FFF2-40B4-BE49-F238E27FC236}">
                <a16:creationId xmlns:a16="http://schemas.microsoft.com/office/drawing/2014/main" id="{73ECCC41-4FCE-2E26-2478-10F264A882D5}"/>
              </a:ext>
            </a:extLst>
          </p:cNvPr>
          <p:cNvSpPr txBox="1"/>
          <p:nvPr/>
        </p:nvSpPr>
        <p:spPr>
          <a:xfrm>
            <a:off x="2265948" y="117475"/>
            <a:ext cx="5258802" cy="646331"/>
          </a:xfrm>
          <a:prstGeom prst="rect">
            <a:avLst/>
          </a:prstGeom>
          <a:noFill/>
        </p:spPr>
        <p:txBody>
          <a:bodyPr>
            <a:spAutoFit/>
          </a:bodyPr>
          <a:lstStyle/>
          <a:p>
            <a:pPr algn="ctr">
              <a:defRPr/>
            </a:pPr>
            <a:r>
              <a:rPr lang="ja-JP" altLang="en-US" sz="3600" kern="10" dirty="0">
                <a:ln w="9525">
                  <a:solidFill>
                    <a:srgbClr val="000000"/>
                  </a:solidFill>
                  <a:round/>
                  <a:headEnd/>
                  <a:tailEnd/>
                </a:ln>
                <a:solidFill>
                  <a:srgbClr val="000000"/>
                </a:solidFill>
                <a:latin typeface="HG創英角ﾎﾟｯﾌﾟ体"/>
                <a:ea typeface="HG創英角ﾎﾟｯﾌﾟ体"/>
              </a:rPr>
              <a:t>ロータリーの樹</a:t>
            </a:r>
            <a:endParaRPr lang="en-US" altLang="ja-JP" sz="3600" kern="10" dirty="0">
              <a:ln w="9525">
                <a:solidFill>
                  <a:srgbClr val="000000"/>
                </a:solidFill>
                <a:round/>
                <a:headEnd/>
                <a:tailEnd/>
              </a:ln>
              <a:solidFill>
                <a:srgbClr val="000000"/>
              </a:solidFill>
              <a:latin typeface="HG創英角ﾎﾟｯﾌﾟ体"/>
              <a:ea typeface="HG創英角ﾎﾟｯﾌﾟ体"/>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4D2D4B7-C135-4B2E-69AB-D96DFF5C3EA4}"/>
              </a:ext>
            </a:extLst>
          </p:cNvPr>
          <p:cNvSpPr>
            <a:spLocks noGrp="1" noChangeArrowheads="1"/>
          </p:cNvSpPr>
          <p:nvPr>
            <p:ph type="title"/>
          </p:nvPr>
        </p:nvSpPr>
        <p:spPr>
          <a:xfrm>
            <a:off x="457200" y="292100"/>
            <a:ext cx="8229600" cy="1841500"/>
          </a:xfrm>
        </p:spPr>
        <p:txBody>
          <a:bodyPr/>
          <a:lstStyle/>
          <a:p>
            <a:r>
              <a:rPr lang="ja-JP" altLang="en-US" sz="4800">
                <a:effectLst/>
              </a:rPr>
              <a:t>ロータリーの生みの親である</a:t>
            </a:r>
            <a:br>
              <a:rPr lang="ja-JP" altLang="en-US" sz="4800">
                <a:effectLst/>
              </a:rPr>
            </a:br>
            <a:r>
              <a:rPr lang="ja-JP" altLang="en-US" sz="4800">
                <a:effectLst/>
              </a:rPr>
              <a:t>　　　</a:t>
            </a:r>
            <a:r>
              <a:rPr lang="ja-JP" altLang="en-US" sz="4800">
                <a:solidFill>
                  <a:schemeClr val="hlink"/>
                </a:solidFill>
                <a:effectLst/>
              </a:rPr>
              <a:t>ポール・ハリス</a:t>
            </a:r>
            <a:r>
              <a:rPr lang="ja-JP" altLang="en-US" sz="4800">
                <a:effectLst/>
              </a:rPr>
              <a:t>のことば</a:t>
            </a:r>
          </a:p>
        </p:txBody>
      </p:sp>
      <p:sp>
        <p:nvSpPr>
          <p:cNvPr id="93187" name="Rectangle 3">
            <a:extLst>
              <a:ext uri="{FF2B5EF4-FFF2-40B4-BE49-F238E27FC236}">
                <a16:creationId xmlns:a16="http://schemas.microsoft.com/office/drawing/2014/main" id="{0F8B1DAD-ECDF-E19E-00AE-A21EEBD4C2CB}"/>
              </a:ext>
            </a:extLst>
          </p:cNvPr>
          <p:cNvSpPr>
            <a:spLocks noGrp="1" noChangeArrowheads="1"/>
          </p:cNvSpPr>
          <p:nvPr>
            <p:ph type="body" idx="1"/>
          </p:nvPr>
        </p:nvSpPr>
        <p:spPr>
          <a:xfrm>
            <a:off x="457200" y="2636838"/>
            <a:ext cx="8229600" cy="3382962"/>
          </a:xfrm>
        </p:spPr>
        <p:txBody>
          <a:bodyPr/>
          <a:lstStyle/>
          <a:p>
            <a:pPr>
              <a:buFontTx/>
              <a:buNone/>
            </a:pPr>
            <a:r>
              <a:rPr lang="ja-JP" altLang="en-US" sz="3600">
                <a:effectLst/>
              </a:rPr>
              <a:t>世界は絶えず変化しています</a:t>
            </a:r>
          </a:p>
          <a:p>
            <a:pPr>
              <a:buFontTx/>
              <a:buNone/>
            </a:pPr>
            <a:r>
              <a:rPr lang="ja-JP" altLang="en-US" sz="3600">
                <a:effectLst/>
              </a:rPr>
              <a:t>私たちは、この変化する世界とともに</a:t>
            </a:r>
          </a:p>
          <a:p>
            <a:pPr>
              <a:buFontTx/>
              <a:buNone/>
            </a:pPr>
            <a:r>
              <a:rPr lang="ja-JP" altLang="en-US" sz="3600">
                <a:effectLst/>
              </a:rPr>
              <a:t>変わっていく心構えがなければなりません</a:t>
            </a:r>
          </a:p>
          <a:p>
            <a:pPr>
              <a:buFontTx/>
              <a:buNone/>
            </a:pPr>
            <a:r>
              <a:rPr lang="ja-JP" altLang="en-US" sz="3600">
                <a:effectLst/>
              </a:rPr>
              <a:t>ロータリー物語は、　繰り返し、</a:t>
            </a:r>
          </a:p>
          <a:p>
            <a:pPr>
              <a:buFontTx/>
              <a:buNone/>
            </a:pPr>
            <a:r>
              <a:rPr lang="ja-JP" altLang="en-US" sz="3600">
                <a:effectLst/>
              </a:rPr>
              <a:t>繰り返し、書き直す必要があるでしょう</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amond(in)">
                                      <p:cBhvr>
                                        <p:cTn id="7" dur="2000"/>
                                        <p:tgtEl>
                                          <p:spTgt spid="9318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3187">
                                            <p:txEl>
                                              <p:pRg st="0" end="0"/>
                                            </p:txEl>
                                          </p:spTgt>
                                        </p:tgtEl>
                                        <p:attrNameLst>
                                          <p:attrName>style.visibility</p:attrName>
                                        </p:attrNameLst>
                                      </p:cBhvr>
                                      <p:to>
                                        <p:strVal val="visible"/>
                                      </p:to>
                                    </p:set>
                                    <p:animEffect transition="in" filter="fade">
                                      <p:cBhvr>
                                        <p:cTn id="11" dur="2000"/>
                                        <p:tgtEl>
                                          <p:spTgt spid="9318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93187">
                                            <p:txEl>
                                              <p:pRg st="1" end="1"/>
                                            </p:txEl>
                                          </p:spTgt>
                                        </p:tgtEl>
                                        <p:attrNameLst>
                                          <p:attrName>style.visibility</p:attrName>
                                        </p:attrNameLst>
                                      </p:cBhvr>
                                      <p:to>
                                        <p:strVal val="visible"/>
                                      </p:to>
                                    </p:set>
                                    <p:animEffect transition="in" filter="fade">
                                      <p:cBhvr>
                                        <p:cTn id="15" dur="2000"/>
                                        <p:tgtEl>
                                          <p:spTgt spid="93187">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Effect transition="in" filter="fade">
                                      <p:cBhvr>
                                        <p:cTn id="19" dur="2000"/>
                                        <p:tgtEl>
                                          <p:spTgt spid="93187">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Effect transition="in" filter="fade">
                                      <p:cBhvr>
                                        <p:cTn id="23" dur="2000"/>
                                        <p:tgtEl>
                                          <p:spTgt spid="93187">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fade">
                                      <p:cBhvr>
                                        <p:cTn id="27" dur="20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93A66EF-E23E-F150-956D-7DBBDAF46CC4}"/>
              </a:ext>
            </a:extLst>
          </p:cNvPr>
          <p:cNvSpPr>
            <a:spLocks noGrp="1" noChangeArrowheads="1"/>
          </p:cNvSpPr>
          <p:nvPr>
            <p:ph type="title"/>
          </p:nvPr>
        </p:nvSpPr>
        <p:spPr/>
        <p:txBody>
          <a:bodyPr/>
          <a:lstStyle/>
          <a:p>
            <a:r>
              <a:rPr lang="ja-JP" altLang="en-US" sz="4800">
                <a:effectLst/>
              </a:rPr>
              <a:t>ロータリーで変えてもいいもの</a:t>
            </a:r>
          </a:p>
        </p:txBody>
      </p:sp>
      <p:sp>
        <p:nvSpPr>
          <p:cNvPr id="94211" name="Rectangle 3">
            <a:extLst>
              <a:ext uri="{FF2B5EF4-FFF2-40B4-BE49-F238E27FC236}">
                <a16:creationId xmlns:a16="http://schemas.microsoft.com/office/drawing/2014/main" id="{9D7F6F34-3607-1A67-52A2-8569CF9B18CA}"/>
              </a:ext>
            </a:extLst>
          </p:cNvPr>
          <p:cNvSpPr>
            <a:spLocks noGrp="1" noChangeArrowheads="1"/>
          </p:cNvSpPr>
          <p:nvPr>
            <p:ph type="body" idx="1"/>
          </p:nvPr>
        </p:nvSpPr>
        <p:spPr>
          <a:xfrm>
            <a:off x="457200" y="2636838"/>
            <a:ext cx="8229600" cy="2808287"/>
          </a:xfrm>
        </p:spPr>
        <p:txBody>
          <a:bodyPr/>
          <a:lstStyle/>
          <a:p>
            <a:pPr>
              <a:lnSpc>
                <a:spcPct val="90000"/>
              </a:lnSpc>
              <a:buFontTx/>
              <a:buNone/>
            </a:pPr>
            <a:r>
              <a:rPr lang="en-US" altLang="ja-JP" sz="4400">
                <a:effectLst/>
              </a:rPr>
              <a:t>RI</a:t>
            </a:r>
            <a:r>
              <a:rPr lang="ja-JP" altLang="en-US" sz="4400">
                <a:effectLst/>
              </a:rPr>
              <a:t>・地区・クラブの</a:t>
            </a:r>
          </a:p>
          <a:p>
            <a:pPr>
              <a:lnSpc>
                <a:spcPct val="90000"/>
              </a:lnSpc>
              <a:buFontTx/>
              <a:buNone/>
            </a:pPr>
            <a:r>
              <a:rPr lang="ja-JP" altLang="en-US" sz="4400">
                <a:effectLst/>
              </a:rPr>
              <a:t>　　　</a:t>
            </a:r>
            <a:r>
              <a:rPr lang="ja-JP" altLang="en-US" sz="4400">
                <a:solidFill>
                  <a:schemeClr val="hlink"/>
                </a:solidFill>
                <a:effectLst/>
              </a:rPr>
              <a:t>組織の管理運営</a:t>
            </a:r>
          </a:p>
          <a:p>
            <a:pPr>
              <a:lnSpc>
                <a:spcPct val="90000"/>
              </a:lnSpc>
              <a:buFontTx/>
              <a:buNone/>
            </a:pPr>
            <a:r>
              <a:rPr lang="ja-JP" altLang="en-US" sz="4400">
                <a:effectLst/>
              </a:rPr>
              <a:t>　　　および　</a:t>
            </a:r>
            <a:r>
              <a:rPr lang="ja-JP" altLang="en-US" sz="4400">
                <a:solidFill>
                  <a:schemeClr val="hlink"/>
                </a:solidFill>
                <a:effectLst/>
              </a:rPr>
              <a:t>奉仕活動の実践</a:t>
            </a:r>
          </a:p>
          <a:p>
            <a:pPr>
              <a:lnSpc>
                <a:spcPct val="90000"/>
              </a:lnSpc>
              <a:buFontTx/>
              <a:buNone/>
            </a:pPr>
            <a:r>
              <a:rPr lang="ja-JP" altLang="en-US">
                <a:effectLst/>
              </a:rPr>
              <a:t>　</a:t>
            </a:r>
          </a:p>
          <a:p>
            <a:pPr>
              <a:lnSpc>
                <a:spcPct val="90000"/>
              </a:lnSpc>
              <a:buFontTx/>
              <a:buNone/>
            </a:pPr>
            <a:endParaRPr lang="ja-JP" altLang="en-US">
              <a:effectLst/>
            </a:endParaRPr>
          </a:p>
          <a:p>
            <a:pPr>
              <a:lnSpc>
                <a:spcPct val="90000"/>
              </a:lnSpc>
              <a:buFontTx/>
              <a:buNone/>
            </a:pPr>
            <a:endParaRPr lang="ja-JP" altLang="en-US">
              <a:effectLst/>
            </a:endParaRPr>
          </a:p>
          <a:p>
            <a:pPr>
              <a:lnSpc>
                <a:spcPct val="90000"/>
              </a:lnSpc>
              <a:buFontTx/>
              <a:buNone/>
            </a:pP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diamond(in)">
                                      <p:cBhvr>
                                        <p:cTn id="7" dur="2000"/>
                                        <p:tgtEl>
                                          <p:spTgt spid="94210"/>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4211">
                                            <p:txEl>
                                              <p:pRg st="0" end="0"/>
                                            </p:txEl>
                                          </p:spTgt>
                                        </p:tgtEl>
                                        <p:attrNameLst>
                                          <p:attrName>style.visibility</p:attrName>
                                        </p:attrNameLst>
                                      </p:cBhvr>
                                      <p:to>
                                        <p:strVal val="visible"/>
                                      </p:to>
                                    </p:set>
                                    <p:animEffect transition="in" filter="fade">
                                      <p:cBhvr>
                                        <p:cTn id="11" dur="2000">
                                          <p:stCondLst>
                                            <p:cond delay="0"/>
                                          </p:stCondLst>
                                        </p:cTn>
                                        <p:tgtEl>
                                          <p:spTgt spid="94211">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stCondLst>
                                            <p:cond delay="0"/>
                                          </p:stCondLst>
                                        </p:cTn>
                                        <p:tgtEl>
                                          <p:spTgt spid="94211">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Effect transition="in" filter="fade">
                                      <p:cBhvr>
                                        <p:cTn id="19" dur="2000">
                                          <p:stCondLst>
                                            <p:cond delay="0"/>
                                          </p:stCondLst>
                                        </p:cTn>
                                        <p:tgtEl>
                                          <p:spTgt spid="94211">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94211">
                                            <p:txEl>
                                              <p:pRg st="3" end="3"/>
                                            </p:txEl>
                                          </p:spTgt>
                                        </p:tgtEl>
                                        <p:attrNameLst>
                                          <p:attrName>style.visibility</p:attrName>
                                        </p:attrNameLst>
                                      </p:cBhvr>
                                      <p:to>
                                        <p:strVal val="visible"/>
                                      </p:to>
                                    </p:set>
                                    <p:animEffect transition="in" filter="fade">
                                      <p:cBhvr>
                                        <p:cTn id="23" dur="2000">
                                          <p:stCondLst>
                                            <p:cond delay="0"/>
                                          </p:stCondLst>
                                        </p:cTn>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458220D-0EA2-C6ED-5779-4CDE15A4759C}"/>
              </a:ext>
            </a:extLst>
          </p:cNvPr>
          <p:cNvSpPr>
            <a:spLocks noGrp="1" noChangeArrowheads="1"/>
          </p:cNvSpPr>
          <p:nvPr>
            <p:ph type="title"/>
          </p:nvPr>
        </p:nvSpPr>
        <p:spPr/>
        <p:txBody>
          <a:bodyPr/>
          <a:lstStyle/>
          <a:p>
            <a:r>
              <a:rPr lang="ja-JP" altLang="en-US">
                <a:effectLst/>
              </a:rPr>
              <a:t>ロータリーで変えてはならないもの</a:t>
            </a:r>
          </a:p>
        </p:txBody>
      </p:sp>
      <p:sp>
        <p:nvSpPr>
          <p:cNvPr id="96259" name="Rectangle 3">
            <a:extLst>
              <a:ext uri="{FF2B5EF4-FFF2-40B4-BE49-F238E27FC236}">
                <a16:creationId xmlns:a16="http://schemas.microsoft.com/office/drawing/2014/main" id="{0EC3F421-2569-B178-811B-7740AC25BE7E}"/>
              </a:ext>
            </a:extLst>
          </p:cNvPr>
          <p:cNvSpPr>
            <a:spLocks noGrp="1" noChangeArrowheads="1"/>
          </p:cNvSpPr>
          <p:nvPr>
            <p:ph type="body" idx="1"/>
          </p:nvPr>
        </p:nvSpPr>
        <p:spPr>
          <a:xfrm>
            <a:off x="457200" y="2636838"/>
            <a:ext cx="8229600" cy="2447925"/>
          </a:xfrm>
        </p:spPr>
        <p:txBody>
          <a:bodyPr/>
          <a:lstStyle/>
          <a:p>
            <a:pPr>
              <a:buFontTx/>
              <a:buNone/>
            </a:pPr>
            <a:r>
              <a:rPr lang="ja-JP" altLang="en-US" sz="4000">
                <a:effectLst/>
              </a:rPr>
              <a:t>「ロータリーの哲学」すなわち</a:t>
            </a:r>
          </a:p>
          <a:p>
            <a:pPr>
              <a:buFontTx/>
              <a:buNone/>
            </a:pPr>
            <a:r>
              <a:rPr lang="ja-JP" altLang="en-US" sz="4000">
                <a:effectLst/>
              </a:rPr>
              <a:t>　　　</a:t>
            </a:r>
            <a:r>
              <a:rPr lang="ja-JP" altLang="en-US" sz="4000">
                <a:solidFill>
                  <a:schemeClr val="hlink"/>
                </a:solidFill>
                <a:effectLst/>
              </a:rPr>
              <a:t>「ロータリーの奉仕理念」</a:t>
            </a:r>
            <a:r>
              <a:rPr lang="ja-JP" altLang="en-US" sz="4000">
                <a:effectLst/>
              </a:rPr>
              <a:t>である</a:t>
            </a:r>
          </a:p>
          <a:p>
            <a:pPr>
              <a:buFontTx/>
              <a:buNone/>
            </a:pPr>
            <a:endParaRPr lang="ja-JP" altLang="en-US">
              <a:effectLst/>
            </a:endParaRPr>
          </a:p>
          <a:p>
            <a:pPr>
              <a:buFontTx/>
              <a:buNone/>
            </a:pPr>
            <a:endParaRPr lang="ja-JP" altLang="en-US">
              <a:effectLst/>
            </a:endParaRPr>
          </a:p>
          <a:p>
            <a:pPr>
              <a:buFontTx/>
              <a:buNone/>
            </a:pPr>
            <a:endParaRPr lang="ja-JP" altLang="en-US">
              <a:effectLst/>
            </a:endParaRPr>
          </a:p>
          <a:p>
            <a:pPr>
              <a:buFontTx/>
              <a:buNone/>
            </a:pPr>
            <a:endParaRPr lang="ja-JP"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amond(in)">
                                      <p:cBhvr>
                                        <p:cTn id="7" dur="2000"/>
                                        <p:tgtEl>
                                          <p:spTgt spid="9625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6259">
                                            <p:txEl>
                                              <p:pRg st="0" end="0"/>
                                            </p:txEl>
                                          </p:spTgt>
                                        </p:tgtEl>
                                        <p:attrNameLst>
                                          <p:attrName>style.visibility</p:attrName>
                                        </p:attrNameLst>
                                      </p:cBhvr>
                                      <p:to>
                                        <p:strVal val="visible"/>
                                      </p:to>
                                    </p:set>
                                    <p:animEffect transition="in" filter="fade">
                                      <p:cBhvr>
                                        <p:cTn id="11" dur="2000"/>
                                        <p:tgtEl>
                                          <p:spTgt spid="96259">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259">
                                            <p:txEl>
                                              <p:pRg st="1" end="1"/>
                                            </p:txEl>
                                          </p:spTgt>
                                        </p:tgtEl>
                                        <p:attrNameLst>
                                          <p:attrName>style.visibility</p:attrName>
                                        </p:attrNameLst>
                                      </p:cBhvr>
                                      <p:to>
                                        <p:strVal val="visible"/>
                                      </p:to>
                                    </p:set>
                                    <p:animEffect transition="in" filter="fade">
                                      <p:cBhvr>
                                        <p:cTn id="15" dur="2000"/>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F2F182-0E7D-B4DA-6FFD-68806040E37E}"/>
              </a:ext>
            </a:extLst>
          </p:cNvPr>
          <p:cNvSpPr>
            <a:spLocks noGrp="1"/>
          </p:cNvSpPr>
          <p:nvPr>
            <p:ph type="title"/>
          </p:nvPr>
        </p:nvSpPr>
        <p:spPr>
          <a:xfrm>
            <a:off x="571500" y="214313"/>
            <a:ext cx="7500938" cy="1357312"/>
          </a:xfrm>
        </p:spPr>
        <p:txBody>
          <a:bodyPr/>
          <a:lstStyle/>
          <a:p>
            <a:pPr algn="ctr">
              <a:defRPr/>
            </a:pPr>
            <a:r>
              <a:rPr lang="ja-JP" altLang="en-US" sz="5400" b="1" dirty="0"/>
              <a:t>ロータリーのまとめ</a:t>
            </a:r>
          </a:p>
        </p:txBody>
      </p:sp>
      <p:sp>
        <p:nvSpPr>
          <p:cNvPr id="3" name="コンテンツ プレースホルダ 2">
            <a:extLst>
              <a:ext uri="{FF2B5EF4-FFF2-40B4-BE49-F238E27FC236}">
                <a16:creationId xmlns:a16="http://schemas.microsoft.com/office/drawing/2014/main" id="{23E896C9-C411-57D4-0581-63A7048CCF56}"/>
              </a:ext>
            </a:extLst>
          </p:cNvPr>
          <p:cNvSpPr>
            <a:spLocks noGrp="1"/>
          </p:cNvSpPr>
          <p:nvPr>
            <p:ph idx="1"/>
          </p:nvPr>
        </p:nvSpPr>
        <p:spPr>
          <a:xfrm>
            <a:off x="381000" y="1295400"/>
            <a:ext cx="8305800" cy="4419600"/>
          </a:xfrm>
        </p:spPr>
        <p:txBody>
          <a:bodyPr/>
          <a:lstStyle/>
          <a:p>
            <a:pPr>
              <a:buFontTx/>
              <a:buNone/>
              <a:defRPr/>
            </a:pPr>
            <a:endParaRPr lang="en-US" altLang="ja-JP" dirty="0"/>
          </a:p>
          <a:p>
            <a:pPr>
              <a:buFontTx/>
              <a:buNone/>
              <a:defRPr/>
            </a:pPr>
            <a:endParaRPr lang="en-US" altLang="ja-JP" dirty="0"/>
          </a:p>
          <a:p>
            <a:pPr>
              <a:buFontTx/>
              <a:buNone/>
              <a:defRPr/>
            </a:pPr>
            <a:r>
              <a:rPr lang="ja-JP" altLang="en-US" dirty="0"/>
              <a:t>ロータリークラブ創立の原点は親睦</a:t>
            </a:r>
            <a:endParaRPr lang="en-US" altLang="ja-JP" dirty="0"/>
          </a:p>
          <a:p>
            <a:pPr>
              <a:buFontTx/>
              <a:buNone/>
              <a:defRPr/>
            </a:pPr>
            <a:r>
              <a:rPr lang="ja-JP" altLang="en-US" dirty="0"/>
              <a:t>会員同士の何でも相談できる深い親睦を計り、</a:t>
            </a:r>
            <a:endParaRPr lang="en-US" altLang="ja-JP" dirty="0"/>
          </a:p>
          <a:p>
            <a:pPr>
              <a:buFontTx/>
              <a:buNone/>
              <a:defRPr/>
            </a:pPr>
            <a:endParaRPr lang="en-US" altLang="ja-JP" dirty="0"/>
          </a:p>
          <a:p>
            <a:pPr>
              <a:buFontTx/>
              <a:buNone/>
              <a:defRPr/>
            </a:pPr>
            <a:r>
              <a:rPr lang="ja-JP" altLang="en-US" dirty="0"/>
              <a:t>職業奉仕に目を向け、会員同士や会員以外の人とも差別なく取引を行い、会員の事業の</a:t>
            </a:r>
            <a:endParaRPr lang="en-US" altLang="ja-JP" dirty="0"/>
          </a:p>
          <a:p>
            <a:pPr>
              <a:buFontTx/>
              <a:buNone/>
              <a:defRPr/>
            </a:pPr>
            <a:r>
              <a:rPr lang="ja-JP" altLang="en-US" dirty="0"/>
              <a:t>　　発展に目を向けていくべき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stCondLst>
                                            <p:cond delay="0"/>
                                          </p:stCondLst>
                                        </p:cTn>
                                        <p:tgtEl>
                                          <p:spTgt spid="3">
                                            <p:txEl>
                                              <p:pRg st="2" end="2"/>
                                            </p:txEl>
                                          </p:spTgt>
                                        </p:tgtEl>
                                      </p:cBhvr>
                                    </p:animEffect>
                                  </p:childTnLst>
                                </p:cTn>
                              </p:par>
                            </p:childTnLst>
                          </p:cTn>
                        </p:par>
                        <p:par>
                          <p:cTn id="14" fill="hold" nodeType="afterGroup">
                            <p:stCondLst>
                              <p:cond delay="40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stCondLst>
                                            <p:cond delay="0"/>
                                          </p:stCondLst>
                                        </p:cTn>
                                        <p:tgtEl>
                                          <p:spTgt spid="3">
                                            <p:txEl>
                                              <p:pRg st="3" end="3"/>
                                            </p:txEl>
                                          </p:spTgt>
                                        </p:tgtEl>
                                      </p:cBhvr>
                                    </p:animEffect>
                                  </p:childTnLst>
                                </p:cTn>
                              </p:par>
                            </p:childTnLst>
                          </p:cTn>
                        </p:par>
                        <p:par>
                          <p:cTn id="18" fill="hold" nodeType="afterGroup">
                            <p:stCondLst>
                              <p:cond delay="6000"/>
                            </p:stCondLst>
                            <p:childTnLst>
                              <p:par>
                                <p:cTn id="19" presetID="10"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stCondLst>
                                            <p:cond delay="0"/>
                                          </p:stCondLst>
                                        </p:cTn>
                                        <p:tgtEl>
                                          <p:spTgt spid="3">
                                            <p:txEl>
                                              <p:pRg st="5" end="5"/>
                                            </p:txEl>
                                          </p:spTgt>
                                        </p:tgtEl>
                                      </p:cBhvr>
                                    </p:animEffect>
                                  </p:childTnLst>
                                </p:cTn>
                              </p:par>
                            </p:childTnLst>
                          </p:cTn>
                        </p:par>
                        <p:par>
                          <p:cTn id="22" fill="hold" nodeType="afterGroup">
                            <p:stCondLst>
                              <p:cond delay="800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7D0A68F-90AA-8380-06A2-07FCDE9E8919}"/>
              </a:ext>
            </a:extLst>
          </p:cNvPr>
          <p:cNvSpPr>
            <a:spLocks noGrp="1" noChangeArrowheads="1"/>
          </p:cNvSpPr>
          <p:nvPr>
            <p:ph type="title"/>
          </p:nvPr>
        </p:nvSpPr>
        <p:spPr/>
        <p:txBody>
          <a:bodyPr/>
          <a:lstStyle/>
          <a:p>
            <a:endParaRPr lang="ja-JP" altLang="ja-JP"/>
          </a:p>
        </p:txBody>
      </p:sp>
      <p:pic>
        <p:nvPicPr>
          <p:cNvPr id="63491" name="Picture 3">
            <a:extLst>
              <a:ext uri="{FF2B5EF4-FFF2-40B4-BE49-F238E27FC236}">
                <a16:creationId xmlns:a16="http://schemas.microsoft.com/office/drawing/2014/main" id="{495E84FD-4B2E-E8A4-FAB2-6BB2271D8C8E}"/>
              </a:ext>
            </a:extLst>
          </p:cNvPr>
          <p:cNvPicPr preferRelativeResize="0">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188913"/>
            <a:ext cx="8424863" cy="6030912"/>
          </a:xfrm>
        </p:spPr>
      </p:pic>
      <p:sp>
        <p:nvSpPr>
          <p:cNvPr id="63492" name="Text Box 4">
            <a:extLst>
              <a:ext uri="{FF2B5EF4-FFF2-40B4-BE49-F238E27FC236}">
                <a16:creationId xmlns:a16="http://schemas.microsoft.com/office/drawing/2014/main" id="{553F5CBB-3408-6051-BC7D-56CC7423C698}"/>
              </a:ext>
            </a:extLst>
          </p:cNvPr>
          <p:cNvSpPr txBox="1">
            <a:spLocks noChangeArrowheads="1"/>
          </p:cNvSpPr>
          <p:nvPr/>
        </p:nvSpPr>
        <p:spPr bwMode="auto">
          <a:xfrm>
            <a:off x="179388" y="6384925"/>
            <a:ext cx="8713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eaLnBrk="1" hangingPunct="1"/>
            <a:r>
              <a:rPr lang="en-US" altLang="ja-JP" sz="2400">
                <a:solidFill>
                  <a:srgbClr val="FFFFFF"/>
                </a:solidFill>
              </a:rPr>
              <a:t>CLE</a:t>
            </a:r>
            <a:r>
              <a:rPr lang="ja-JP" altLang="en-US" sz="2400">
                <a:solidFill>
                  <a:srgbClr val="FFFFFF"/>
                </a:solidFill>
              </a:rPr>
              <a:t>の</a:t>
            </a:r>
            <a:r>
              <a:rPr lang="en-US" altLang="ja-JP" sz="2400">
                <a:solidFill>
                  <a:srgbClr val="FFFFFF"/>
                </a:solidFill>
              </a:rPr>
              <a:t>3-H</a:t>
            </a:r>
            <a:r>
              <a:rPr lang="ja-JP" altLang="en-US" sz="2400">
                <a:solidFill>
                  <a:srgbClr val="FFFFFF"/>
                </a:solidFill>
              </a:rPr>
              <a:t>グラントの国際パートナーとなる　　（</a:t>
            </a:r>
            <a:r>
              <a:rPr lang="en-US" altLang="ja-JP" sz="2400">
                <a:solidFill>
                  <a:srgbClr val="FFFFFF"/>
                </a:solidFill>
              </a:rPr>
              <a:t>2006</a:t>
            </a:r>
            <a:r>
              <a:rPr lang="ja-JP" altLang="en-US" sz="2400">
                <a:solidFill>
                  <a:srgbClr val="FFFFFF"/>
                </a:solidFill>
              </a:rPr>
              <a:t>年</a:t>
            </a:r>
            <a:r>
              <a:rPr lang="en-US" altLang="ja-JP" sz="2400">
                <a:solidFill>
                  <a:srgbClr val="FFFFFF"/>
                </a:solidFill>
              </a:rPr>
              <a:t>2</a:t>
            </a:r>
            <a:r>
              <a:rPr lang="ja-JP" altLang="en-US" sz="2400">
                <a:solidFill>
                  <a:srgbClr val="FFFFFF"/>
                </a:solidFill>
              </a:rPr>
              <a:t>月）</a:t>
            </a:r>
          </a:p>
        </p:txBody>
      </p:sp>
    </p:spTree>
  </p:cSld>
  <p:clrMapOvr>
    <a:masterClrMapping/>
  </p:clrMapOvr>
  <p:transition spd="slow" advTm="49054"/>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C9EB485C-88E9-AB42-EC57-446FBE30B7B2}"/>
              </a:ext>
            </a:extLst>
          </p:cNvPr>
          <p:cNvSpPr>
            <a:spLocks noGrp="1"/>
          </p:cNvSpPr>
          <p:nvPr>
            <p:ph type="title"/>
          </p:nvPr>
        </p:nvSpPr>
        <p:spPr>
          <a:xfrm>
            <a:off x="395288" y="0"/>
            <a:ext cx="8229600" cy="1143000"/>
          </a:xfrm>
        </p:spPr>
        <p:txBody>
          <a:bodyPr/>
          <a:lstStyle/>
          <a:p>
            <a:endParaRPr lang="ja-JP" altLang="en-US"/>
          </a:p>
        </p:txBody>
      </p:sp>
      <p:sp>
        <p:nvSpPr>
          <p:cNvPr id="64515" name="コンテンツ プレースホルダー 2">
            <a:extLst>
              <a:ext uri="{FF2B5EF4-FFF2-40B4-BE49-F238E27FC236}">
                <a16:creationId xmlns:a16="http://schemas.microsoft.com/office/drawing/2014/main" id="{D7919DC9-66E6-D1B6-D1ED-78EC70B12B3B}"/>
              </a:ext>
            </a:extLst>
          </p:cNvPr>
          <p:cNvSpPr>
            <a:spLocks noGrp="1"/>
          </p:cNvSpPr>
          <p:nvPr>
            <p:ph idx="1"/>
          </p:nvPr>
        </p:nvSpPr>
        <p:spPr/>
        <p:txBody>
          <a:bodyPr/>
          <a:lstStyle/>
          <a:p>
            <a:endParaRPr lang="ja-JP" altLang="en-US"/>
          </a:p>
        </p:txBody>
      </p:sp>
      <p:pic>
        <p:nvPicPr>
          <p:cNvPr id="64516" name="Picture 2">
            <a:extLst>
              <a:ext uri="{FF2B5EF4-FFF2-40B4-BE49-F238E27FC236}">
                <a16:creationId xmlns:a16="http://schemas.microsoft.com/office/drawing/2014/main" id="{FFF7187F-3A61-B543-45E1-1B09DDE95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8526462"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711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1A5F8A-46BB-E5C5-7D46-86179BB55EAF}"/>
              </a:ext>
            </a:extLst>
          </p:cNvPr>
          <p:cNvSpPr>
            <a:spLocks noGrp="1"/>
          </p:cNvSpPr>
          <p:nvPr>
            <p:ph type="title"/>
          </p:nvPr>
        </p:nvSpPr>
        <p:spPr>
          <a:xfrm>
            <a:off x="395288" y="188913"/>
            <a:ext cx="8353425" cy="1008062"/>
          </a:xfrm>
        </p:spPr>
        <p:txBody>
          <a:bodyPr/>
          <a:lstStyle/>
          <a:p>
            <a:pPr>
              <a:defRPr/>
            </a:pPr>
            <a:r>
              <a:rPr lang="ja-JP" altLang="en-US" sz="4000" dirty="0"/>
              <a:t>Ｐハリスと妻ジーン・トムソンが住んでいたシカゴ郊外の</a:t>
            </a:r>
            <a:r>
              <a:rPr lang="ja-JP" altLang="en-US" sz="4000" dirty="0">
                <a:solidFill>
                  <a:schemeClr val="hlink"/>
                </a:solidFill>
              </a:rPr>
              <a:t>カムリー・バンク</a:t>
            </a:r>
          </a:p>
        </p:txBody>
      </p:sp>
      <p:pic>
        <p:nvPicPr>
          <p:cNvPr id="7171" name="Picture 5" descr="IMG_0070">
            <a:extLst>
              <a:ext uri="{FF2B5EF4-FFF2-40B4-BE49-F238E27FC236}">
                <a16:creationId xmlns:a16="http://schemas.microsoft.com/office/drawing/2014/main" id="{1A467A3F-FE19-8FAF-D482-D09BCB67E4B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16013" y="1370013"/>
            <a:ext cx="6911975" cy="51847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a:extLst>
              <a:ext uri="{FF2B5EF4-FFF2-40B4-BE49-F238E27FC236}">
                <a16:creationId xmlns:a16="http://schemas.microsoft.com/office/drawing/2014/main" id="{162C4A69-BF56-D395-7FCD-7E79CF6B0C6D}"/>
              </a:ext>
            </a:extLst>
          </p:cNvPr>
          <p:cNvSpPr>
            <a:spLocks noGrp="1"/>
          </p:cNvSpPr>
          <p:nvPr>
            <p:ph type="title"/>
          </p:nvPr>
        </p:nvSpPr>
        <p:spPr/>
        <p:txBody>
          <a:bodyPr/>
          <a:lstStyle/>
          <a:p>
            <a:endParaRPr lang="ja-JP" altLang="en-US"/>
          </a:p>
        </p:txBody>
      </p:sp>
      <p:sp>
        <p:nvSpPr>
          <p:cNvPr id="65539" name="コンテンツ プレースホルダー 2">
            <a:extLst>
              <a:ext uri="{FF2B5EF4-FFF2-40B4-BE49-F238E27FC236}">
                <a16:creationId xmlns:a16="http://schemas.microsoft.com/office/drawing/2014/main" id="{4A244BAF-5397-17F2-0BB3-24490EF4C61E}"/>
              </a:ext>
            </a:extLst>
          </p:cNvPr>
          <p:cNvSpPr>
            <a:spLocks noGrp="1"/>
          </p:cNvSpPr>
          <p:nvPr>
            <p:ph idx="1"/>
          </p:nvPr>
        </p:nvSpPr>
        <p:spPr/>
        <p:txBody>
          <a:bodyPr/>
          <a:lstStyle/>
          <a:p>
            <a:endParaRPr lang="ja-JP" altLang="en-US"/>
          </a:p>
        </p:txBody>
      </p:sp>
      <p:pic>
        <p:nvPicPr>
          <p:cNvPr id="65540" name="Picture 2">
            <a:extLst>
              <a:ext uri="{FF2B5EF4-FFF2-40B4-BE49-F238E27FC236}">
                <a16:creationId xmlns:a16="http://schemas.microsoft.com/office/drawing/2014/main" id="{AB57941C-297E-7D59-9783-FEC1BF269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a:extLst>
              <a:ext uri="{FF2B5EF4-FFF2-40B4-BE49-F238E27FC236}">
                <a16:creationId xmlns:a16="http://schemas.microsoft.com/office/drawing/2014/main" id="{4B14A1D8-6A05-CF42-9572-6800FC381B8B}"/>
              </a:ext>
            </a:extLst>
          </p:cNvPr>
          <p:cNvSpPr>
            <a:spLocks noGrp="1"/>
          </p:cNvSpPr>
          <p:nvPr>
            <p:ph type="title"/>
          </p:nvPr>
        </p:nvSpPr>
        <p:spPr/>
        <p:txBody>
          <a:bodyPr/>
          <a:lstStyle/>
          <a:p>
            <a:endParaRPr lang="ja-JP" altLang="en-US"/>
          </a:p>
        </p:txBody>
      </p:sp>
      <p:sp>
        <p:nvSpPr>
          <p:cNvPr id="66563" name="コンテンツ プレースホルダー 2">
            <a:extLst>
              <a:ext uri="{FF2B5EF4-FFF2-40B4-BE49-F238E27FC236}">
                <a16:creationId xmlns:a16="http://schemas.microsoft.com/office/drawing/2014/main" id="{AE5C5C0E-DE51-6432-5BE6-AFE0F103B52F}"/>
              </a:ext>
            </a:extLst>
          </p:cNvPr>
          <p:cNvSpPr>
            <a:spLocks noGrp="1"/>
          </p:cNvSpPr>
          <p:nvPr>
            <p:ph idx="1"/>
          </p:nvPr>
        </p:nvSpPr>
        <p:spPr/>
        <p:txBody>
          <a:bodyPr/>
          <a:lstStyle/>
          <a:p>
            <a:endParaRPr lang="ja-JP" altLang="en-US"/>
          </a:p>
        </p:txBody>
      </p:sp>
      <p:pic>
        <p:nvPicPr>
          <p:cNvPr id="66564" name="Picture 2">
            <a:extLst>
              <a:ext uri="{FF2B5EF4-FFF2-40B4-BE49-F238E27FC236}">
                <a16:creationId xmlns:a16="http://schemas.microsoft.com/office/drawing/2014/main" id="{1CB2EAEB-E956-2A04-8E96-723706A4A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9075"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a:extLst>
              <a:ext uri="{FF2B5EF4-FFF2-40B4-BE49-F238E27FC236}">
                <a16:creationId xmlns:a16="http://schemas.microsoft.com/office/drawing/2014/main" id="{F1E73CB9-2C76-5A30-6E52-E264A67FC98D}"/>
              </a:ext>
            </a:extLst>
          </p:cNvPr>
          <p:cNvSpPr>
            <a:spLocks noGrp="1"/>
          </p:cNvSpPr>
          <p:nvPr>
            <p:ph type="title"/>
          </p:nvPr>
        </p:nvSpPr>
        <p:spPr/>
        <p:txBody>
          <a:bodyPr/>
          <a:lstStyle/>
          <a:p>
            <a:endParaRPr lang="ja-JP" altLang="en-US"/>
          </a:p>
        </p:txBody>
      </p:sp>
      <p:sp>
        <p:nvSpPr>
          <p:cNvPr id="67587" name="コンテンツ プレースホルダー 2">
            <a:extLst>
              <a:ext uri="{FF2B5EF4-FFF2-40B4-BE49-F238E27FC236}">
                <a16:creationId xmlns:a16="http://schemas.microsoft.com/office/drawing/2014/main" id="{7DB6D441-E021-E7C4-8CE9-6D6099EE3EFF}"/>
              </a:ext>
            </a:extLst>
          </p:cNvPr>
          <p:cNvSpPr>
            <a:spLocks noGrp="1"/>
          </p:cNvSpPr>
          <p:nvPr>
            <p:ph idx="1"/>
          </p:nvPr>
        </p:nvSpPr>
        <p:spPr/>
        <p:txBody>
          <a:bodyPr/>
          <a:lstStyle/>
          <a:p>
            <a:endParaRPr lang="ja-JP" altLang="en-US"/>
          </a:p>
        </p:txBody>
      </p:sp>
      <p:pic>
        <p:nvPicPr>
          <p:cNvPr id="67588" name="Picture 2">
            <a:extLst>
              <a:ext uri="{FF2B5EF4-FFF2-40B4-BE49-F238E27FC236}">
                <a16:creationId xmlns:a16="http://schemas.microsoft.com/office/drawing/2014/main" id="{D7405AAE-9736-2D0C-658E-C1EC9B360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EE181-BF23-3E55-59F5-D71D253DBE7D}"/>
              </a:ext>
            </a:extLst>
          </p:cNvPr>
          <p:cNvSpPr>
            <a:spLocks noGrp="1"/>
          </p:cNvSpPr>
          <p:nvPr>
            <p:ph type="title"/>
          </p:nvPr>
        </p:nvSpPr>
        <p:spPr>
          <a:xfrm>
            <a:off x="468313" y="292100"/>
            <a:ext cx="8218487" cy="904875"/>
          </a:xfrm>
        </p:spPr>
        <p:txBody>
          <a:bodyPr/>
          <a:lstStyle/>
          <a:p>
            <a:pPr>
              <a:defRPr/>
            </a:pPr>
            <a:r>
              <a:rPr lang="ja-JP" altLang="en-US" dirty="0"/>
              <a:t>　 </a:t>
            </a:r>
            <a:r>
              <a:rPr lang="en-US" altLang="ja-JP" dirty="0"/>
              <a:t>2016</a:t>
            </a:r>
            <a:r>
              <a:rPr lang="ja-JP" altLang="en-US" dirty="0"/>
              <a:t>年</a:t>
            </a:r>
            <a:r>
              <a:rPr lang="en-US" altLang="ja-JP" dirty="0"/>
              <a:t>10</a:t>
            </a:r>
            <a:r>
              <a:rPr lang="ja-JP" altLang="en-US" dirty="0"/>
              <a:t>月７日　参加者一同</a:t>
            </a:r>
          </a:p>
        </p:txBody>
      </p:sp>
      <p:pic>
        <p:nvPicPr>
          <p:cNvPr id="68611" name="Picture 2" descr="C:\Users\ishii\Desktop\参加者とPDG　tony.jpg">
            <a:extLst>
              <a:ext uri="{FF2B5EF4-FFF2-40B4-BE49-F238E27FC236}">
                <a16:creationId xmlns:a16="http://schemas.microsoft.com/office/drawing/2014/main" id="{908FF199-EBFD-D31D-96DD-EFE82D99CD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428750"/>
            <a:ext cx="7056438" cy="528161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C4D4B4-9AE2-D45A-3314-6328C7F08AFF}"/>
              </a:ext>
            </a:extLst>
          </p:cNvPr>
          <p:cNvSpPr>
            <a:spLocks noGrp="1"/>
          </p:cNvSpPr>
          <p:nvPr>
            <p:ph type="title"/>
          </p:nvPr>
        </p:nvSpPr>
        <p:spPr/>
        <p:txBody>
          <a:bodyPr/>
          <a:lstStyle/>
          <a:p>
            <a:pPr>
              <a:defRPr/>
            </a:pPr>
            <a:r>
              <a:rPr lang="ja-JP" altLang="en-US" dirty="0"/>
              <a:t>　　　　　　　超我の奉仕賞</a:t>
            </a:r>
            <a:br>
              <a:rPr lang="en-US" altLang="ja-JP" dirty="0"/>
            </a:br>
            <a:r>
              <a:rPr lang="ja-JP" altLang="en-US" dirty="0"/>
              <a:t>　　　わが尼西クラブから３人</a:t>
            </a:r>
          </a:p>
        </p:txBody>
      </p:sp>
      <p:pic>
        <p:nvPicPr>
          <p:cNvPr id="69635" name="Picture 4">
            <a:extLst>
              <a:ext uri="{FF2B5EF4-FFF2-40B4-BE49-F238E27FC236}">
                <a16:creationId xmlns:a16="http://schemas.microsoft.com/office/drawing/2014/main" id="{2E7BEE6A-E827-7DF7-7506-9EE8F5BF4E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72225" y="2276475"/>
            <a:ext cx="2365375" cy="2952750"/>
          </a:xfrm>
        </p:spPr>
      </p:pic>
      <p:pic>
        <p:nvPicPr>
          <p:cNvPr id="69636" name="Picture 5" descr="C:\Users\ishii\Pictures\新しいフォルダ\石井良昌の顔写真\ishii_pdg石井良昌の顔写真カラー.png">
            <a:extLst>
              <a:ext uri="{FF2B5EF4-FFF2-40B4-BE49-F238E27FC236}">
                <a16:creationId xmlns:a16="http://schemas.microsoft.com/office/drawing/2014/main" id="{7EF67BC7-E388-85AC-A873-C6EEE36FA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276475"/>
            <a:ext cx="23034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C:\Users\ishii\Pictures\TANAKA 2.jpg">
            <a:extLst>
              <a:ext uri="{FF2B5EF4-FFF2-40B4-BE49-F238E27FC236}">
                <a16:creationId xmlns:a16="http://schemas.microsoft.com/office/drawing/2014/main" id="{054D45E1-241D-9320-07BC-4FBA58FC70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276475"/>
            <a:ext cx="216058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タイトル 1">
            <a:extLst>
              <a:ext uri="{FF2B5EF4-FFF2-40B4-BE49-F238E27FC236}">
                <a16:creationId xmlns:a16="http://schemas.microsoft.com/office/drawing/2014/main" id="{FA2B3883-02BD-F623-1234-5E49F72603C7}"/>
              </a:ext>
            </a:extLst>
          </p:cNvPr>
          <p:cNvSpPr txBox="1">
            <a:spLocks/>
          </p:cNvSpPr>
          <p:nvPr/>
        </p:nvSpPr>
        <p:spPr bwMode="auto">
          <a:xfrm>
            <a:off x="250825" y="5407025"/>
            <a:ext cx="2174875" cy="503238"/>
          </a:xfrm>
          <a:prstGeom prst="rect">
            <a:avLst/>
          </a:prstGeom>
          <a:solidFill>
            <a:schemeClr val="tx1"/>
          </a:solidFill>
          <a:ln w="9525">
            <a:solidFill>
              <a:schemeClr val="tx1"/>
            </a:solidFill>
            <a:miter lim="800000"/>
            <a:headEnd/>
            <a:tailEnd/>
          </a:ln>
          <a:effectLst/>
        </p:spPr>
        <p:txBody>
          <a:bodyPr anchor="ct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a:lstStyle>
          <a:p>
            <a:pPr>
              <a:defRPr/>
            </a:pPr>
            <a:r>
              <a:rPr lang="ja-JP" altLang="en-US" sz="2000" kern="0" dirty="0"/>
              <a:t>　　</a:t>
            </a:r>
            <a:r>
              <a:rPr lang="ja-JP" altLang="en-US" sz="2000" kern="0" dirty="0">
                <a:solidFill>
                  <a:srgbClr val="000000"/>
                </a:solidFill>
                <a:effectLst/>
              </a:rPr>
              <a:t>　田中　毅</a:t>
            </a:r>
          </a:p>
        </p:txBody>
      </p:sp>
      <p:sp>
        <p:nvSpPr>
          <p:cNvPr id="12" name="タイトル 1">
            <a:extLst>
              <a:ext uri="{FF2B5EF4-FFF2-40B4-BE49-F238E27FC236}">
                <a16:creationId xmlns:a16="http://schemas.microsoft.com/office/drawing/2014/main" id="{B92C667C-D15A-6E68-4CBA-C24618D5EBF1}"/>
              </a:ext>
            </a:extLst>
          </p:cNvPr>
          <p:cNvSpPr txBox="1">
            <a:spLocks/>
          </p:cNvSpPr>
          <p:nvPr/>
        </p:nvSpPr>
        <p:spPr bwMode="auto">
          <a:xfrm>
            <a:off x="3348038" y="5407025"/>
            <a:ext cx="2174875" cy="503238"/>
          </a:xfrm>
          <a:prstGeom prst="rect">
            <a:avLst/>
          </a:prstGeom>
          <a:solidFill>
            <a:schemeClr val="tx1"/>
          </a:solidFill>
          <a:ln w="9525">
            <a:noFill/>
            <a:miter lim="800000"/>
            <a:headEnd/>
            <a:tailEnd/>
          </a:ln>
          <a:effectLst/>
        </p:spPr>
        <p:txBody>
          <a:bodyPr anchor="ct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a:lstStyle>
          <a:p>
            <a:pPr>
              <a:defRPr/>
            </a:pPr>
            <a:r>
              <a:rPr lang="ja-JP" altLang="en-US" sz="2000" kern="0" dirty="0">
                <a:solidFill>
                  <a:srgbClr val="000000"/>
                </a:solidFill>
                <a:effectLst/>
              </a:rPr>
              <a:t>　　石井　良昌</a:t>
            </a:r>
          </a:p>
        </p:txBody>
      </p:sp>
      <p:sp>
        <p:nvSpPr>
          <p:cNvPr id="13" name="タイトル 1">
            <a:extLst>
              <a:ext uri="{FF2B5EF4-FFF2-40B4-BE49-F238E27FC236}">
                <a16:creationId xmlns:a16="http://schemas.microsoft.com/office/drawing/2014/main" id="{D99345CF-0923-720F-E7C8-F1B3BA4C49C4}"/>
              </a:ext>
            </a:extLst>
          </p:cNvPr>
          <p:cNvSpPr txBox="1">
            <a:spLocks/>
          </p:cNvSpPr>
          <p:nvPr/>
        </p:nvSpPr>
        <p:spPr bwMode="auto">
          <a:xfrm>
            <a:off x="6372225" y="5380038"/>
            <a:ext cx="2303463" cy="503237"/>
          </a:xfrm>
          <a:prstGeom prst="rect">
            <a:avLst/>
          </a:prstGeom>
          <a:solidFill>
            <a:schemeClr val="tx1"/>
          </a:solidFill>
          <a:ln w="9525">
            <a:noFill/>
            <a:miter lim="800000"/>
            <a:headEnd/>
            <a:tailEnd/>
          </a:ln>
          <a:effectLst/>
        </p:spPr>
        <p:txBody>
          <a:bodyPr anchor="ct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pitchFamily="50" charset="-128"/>
              </a:defRPr>
            </a:lvl9pPr>
          </a:lstStyle>
          <a:p>
            <a:pPr>
              <a:defRPr/>
            </a:pPr>
            <a:r>
              <a:rPr lang="ja-JP" altLang="en-US" sz="2000" kern="0" dirty="0"/>
              <a:t>　　</a:t>
            </a:r>
            <a:r>
              <a:rPr lang="ja-JP" altLang="en-US" sz="2000" kern="0" dirty="0">
                <a:solidFill>
                  <a:srgbClr val="000000"/>
                </a:solidFill>
                <a:effectLst/>
              </a:rPr>
              <a:t>中尾　信彦</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3A03E2-445A-6D10-ECCF-CE979E6DDA0D}"/>
              </a:ext>
            </a:extLst>
          </p:cNvPr>
          <p:cNvSpPr>
            <a:spLocks noGrp="1"/>
          </p:cNvSpPr>
          <p:nvPr>
            <p:ph type="title"/>
          </p:nvPr>
        </p:nvSpPr>
        <p:spPr/>
        <p:txBody>
          <a:bodyPr/>
          <a:lstStyle/>
          <a:p>
            <a:pPr>
              <a:defRPr/>
            </a:pPr>
            <a:r>
              <a:rPr lang="ja-JP" altLang="en-US" dirty="0"/>
              <a:t>　　　国際ロータリーを憂う</a:t>
            </a:r>
          </a:p>
        </p:txBody>
      </p:sp>
      <p:sp>
        <p:nvSpPr>
          <p:cNvPr id="3" name="コンテンツ プレースホルダー 2">
            <a:extLst>
              <a:ext uri="{FF2B5EF4-FFF2-40B4-BE49-F238E27FC236}">
                <a16:creationId xmlns:a16="http://schemas.microsoft.com/office/drawing/2014/main" id="{EDA957CD-637C-AB7A-688A-83ACA0BB5215}"/>
              </a:ext>
            </a:extLst>
          </p:cNvPr>
          <p:cNvSpPr>
            <a:spLocks noGrp="1"/>
          </p:cNvSpPr>
          <p:nvPr>
            <p:ph idx="1"/>
          </p:nvPr>
        </p:nvSpPr>
        <p:spPr>
          <a:xfrm>
            <a:off x="457200" y="1905000"/>
            <a:ext cx="8229600" cy="4260850"/>
          </a:xfrm>
        </p:spPr>
        <p:txBody>
          <a:bodyPr/>
          <a:lstStyle/>
          <a:p>
            <a:pPr>
              <a:defRPr/>
            </a:pPr>
            <a:r>
              <a:rPr lang="ja-JP" altLang="en-US" dirty="0"/>
              <a:t>①　一業種一会員制度の崩壊</a:t>
            </a:r>
            <a:endParaRPr lang="en-US" altLang="ja-JP" dirty="0"/>
          </a:p>
          <a:p>
            <a:pPr>
              <a:defRPr/>
            </a:pPr>
            <a:endParaRPr lang="en-US" altLang="ja-JP" dirty="0"/>
          </a:p>
          <a:p>
            <a:pPr>
              <a:defRPr/>
            </a:pPr>
            <a:r>
              <a:rPr lang="ja-JP" altLang="en-US" dirty="0"/>
              <a:t>②　出席率の大きな緩和</a:t>
            </a:r>
            <a:endParaRPr lang="en-US" altLang="ja-JP" dirty="0"/>
          </a:p>
          <a:p>
            <a:pPr>
              <a:defRPr/>
            </a:pPr>
            <a:endParaRPr lang="en-US" altLang="ja-JP" dirty="0"/>
          </a:p>
          <a:p>
            <a:pPr>
              <a:defRPr/>
            </a:pPr>
            <a:r>
              <a:rPr lang="ja-JP" altLang="en-US" dirty="0"/>
              <a:t>③　世界最大のボランティア団体</a:t>
            </a:r>
            <a:endParaRPr lang="en-US" altLang="ja-JP" dirty="0"/>
          </a:p>
          <a:p>
            <a:pPr>
              <a:defRPr/>
            </a:pPr>
            <a:endParaRPr lang="en-US" altLang="ja-JP" dirty="0"/>
          </a:p>
          <a:p>
            <a:pPr>
              <a:defRPr/>
            </a:pPr>
            <a:r>
              <a:rPr lang="ja-JP" altLang="en-US" dirty="0"/>
              <a:t>④　会員増強をめざしている</a:t>
            </a:r>
            <a:endParaRPr lang="en-US" altLang="ja-JP" dirty="0"/>
          </a:p>
          <a:p>
            <a:pPr>
              <a:defRPr/>
            </a:pPr>
            <a:endParaRPr lang="en-US" altLang="ja-JP" dirty="0"/>
          </a:p>
          <a:p>
            <a:pPr marL="0" indent="0">
              <a:buFontTx/>
              <a:buNone/>
              <a:defRPr/>
            </a:pPr>
            <a:r>
              <a:rPr lang="ja-JP" altLang="en-US"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9E9EF-CFCD-B35C-BAF7-ABA7F1BC69A4}"/>
              </a:ext>
            </a:extLst>
          </p:cNvPr>
          <p:cNvSpPr>
            <a:spLocks noGrp="1"/>
          </p:cNvSpPr>
          <p:nvPr>
            <p:ph type="title"/>
          </p:nvPr>
        </p:nvSpPr>
        <p:spPr/>
        <p:txBody>
          <a:bodyPr/>
          <a:lstStyle/>
          <a:p>
            <a:pPr algn="ctr">
              <a:defRPr/>
            </a:pPr>
            <a:r>
              <a:rPr lang="ja-JP" altLang="en-US" sz="5400" b="1" dirty="0"/>
              <a:t>　さいごに</a:t>
            </a:r>
          </a:p>
        </p:txBody>
      </p:sp>
      <p:sp>
        <p:nvSpPr>
          <p:cNvPr id="3" name="コンテンツ プレースホルダ 2">
            <a:extLst>
              <a:ext uri="{FF2B5EF4-FFF2-40B4-BE49-F238E27FC236}">
                <a16:creationId xmlns:a16="http://schemas.microsoft.com/office/drawing/2014/main" id="{C7AD50E7-E26F-CF6F-FB28-0348E15A313C}"/>
              </a:ext>
            </a:extLst>
          </p:cNvPr>
          <p:cNvSpPr>
            <a:spLocks noGrp="1"/>
          </p:cNvSpPr>
          <p:nvPr>
            <p:ph idx="1"/>
          </p:nvPr>
        </p:nvSpPr>
        <p:spPr>
          <a:xfrm>
            <a:off x="428625" y="1905000"/>
            <a:ext cx="8258175" cy="4667250"/>
          </a:xfrm>
        </p:spPr>
        <p:txBody>
          <a:bodyPr/>
          <a:lstStyle/>
          <a:p>
            <a:pPr>
              <a:buFontTx/>
              <a:buNone/>
              <a:defRPr/>
            </a:pPr>
            <a:r>
              <a:rPr lang="ja-JP" altLang="en-US" dirty="0"/>
              <a:t>　</a:t>
            </a:r>
            <a:r>
              <a:rPr lang="ja-JP" altLang="en-US" b="1" dirty="0"/>
              <a:t>ロータリーの親善大使としての自覚と責任を</a:t>
            </a:r>
            <a:endParaRPr lang="en-US" altLang="ja-JP" b="1" dirty="0"/>
          </a:p>
          <a:p>
            <a:pPr>
              <a:buFontTx/>
              <a:buNone/>
              <a:defRPr/>
            </a:pPr>
            <a:r>
              <a:rPr lang="ja-JP" altLang="en-US" b="1" dirty="0"/>
              <a:t>　もって、</a:t>
            </a:r>
            <a:r>
              <a:rPr lang="ja-JP" altLang="en-US" b="1" dirty="0">
                <a:solidFill>
                  <a:srgbClr val="FFFF00"/>
                </a:solidFill>
              </a:rPr>
              <a:t>自分自身を磨き</a:t>
            </a:r>
            <a:r>
              <a:rPr lang="ja-JP" altLang="en-US" b="1" dirty="0"/>
              <a:t>、</a:t>
            </a:r>
            <a:endParaRPr lang="en-US" altLang="ja-JP" b="1" dirty="0"/>
          </a:p>
          <a:p>
            <a:pPr>
              <a:buFontTx/>
              <a:buNone/>
              <a:defRPr/>
            </a:pPr>
            <a:r>
              <a:rPr lang="ja-JP" altLang="en-US" b="1" dirty="0"/>
              <a:t>　</a:t>
            </a:r>
            <a:endParaRPr lang="en-US" altLang="ja-JP" b="1" dirty="0"/>
          </a:p>
          <a:p>
            <a:pPr>
              <a:buFontTx/>
              <a:buNone/>
              <a:defRPr/>
            </a:pPr>
            <a:r>
              <a:rPr lang="ja-JP" altLang="en-US" b="1" dirty="0"/>
              <a:t>　ロータリーでいう</a:t>
            </a:r>
            <a:r>
              <a:rPr lang="ja-JP" altLang="en-US" b="1" dirty="0">
                <a:solidFill>
                  <a:srgbClr val="FFC000"/>
                </a:solidFill>
              </a:rPr>
              <a:t>「奉仕の理想」</a:t>
            </a:r>
            <a:r>
              <a:rPr lang="ja-JP" altLang="en-US" b="1" dirty="0"/>
              <a:t>の</a:t>
            </a:r>
            <a:endParaRPr lang="en-US" altLang="ja-JP" b="1" dirty="0"/>
          </a:p>
          <a:p>
            <a:pPr>
              <a:buFontTx/>
              <a:buNone/>
              <a:defRPr/>
            </a:pPr>
            <a:r>
              <a:rPr lang="ja-JP" altLang="en-US" b="1" dirty="0"/>
              <a:t>　</a:t>
            </a:r>
            <a:r>
              <a:rPr lang="ja-JP" altLang="en-US" b="1" dirty="0">
                <a:solidFill>
                  <a:srgbClr val="FFC000"/>
                </a:solidFill>
              </a:rPr>
              <a:t>人に対する思いやりや人のお役に立つ</a:t>
            </a:r>
            <a:endParaRPr lang="en-US" altLang="ja-JP" b="1" dirty="0">
              <a:solidFill>
                <a:srgbClr val="FFC000"/>
              </a:solidFill>
            </a:endParaRPr>
          </a:p>
          <a:p>
            <a:pPr>
              <a:buFontTx/>
              <a:buNone/>
              <a:defRPr/>
            </a:pPr>
            <a:r>
              <a:rPr lang="ja-JP" altLang="en-US" b="1" dirty="0"/>
              <a:t>　という気持ちを忘れないで、今後とも</a:t>
            </a:r>
            <a:endParaRPr lang="en-US" altLang="ja-JP" b="1" dirty="0"/>
          </a:p>
          <a:p>
            <a:pPr>
              <a:buFontTx/>
              <a:buNone/>
              <a:defRPr/>
            </a:pPr>
            <a:r>
              <a:rPr lang="ja-JP" altLang="en-US" b="1" dirty="0">
                <a:solidFill>
                  <a:srgbClr val="FFFF00"/>
                </a:solidFill>
              </a:rPr>
              <a:t>　世の中のお役に立つ人</a:t>
            </a:r>
            <a:r>
              <a:rPr lang="ja-JP" altLang="en-US" b="1" dirty="0">
                <a:solidFill>
                  <a:schemeClr val="tx2"/>
                </a:solidFill>
              </a:rPr>
              <a:t>をめざし</a:t>
            </a:r>
            <a:r>
              <a:rPr lang="ja-JP" altLang="en-US" b="1" dirty="0"/>
              <a:t>、</a:t>
            </a:r>
            <a:endParaRPr lang="en-US" altLang="ja-JP" b="1" dirty="0"/>
          </a:p>
          <a:p>
            <a:pPr>
              <a:buFontTx/>
              <a:buNone/>
              <a:defRPr/>
            </a:pPr>
            <a:r>
              <a:rPr lang="ja-JP" altLang="en-US" b="1" dirty="0"/>
              <a:t>　益々よきロータリアンをめざしましょう。。</a:t>
            </a:r>
            <a:endParaRPr lang="en-US" altLang="ja-JP"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par>
                          <p:cTn id="36" fill="hold" nodeType="afterGroup">
                            <p:stCondLst>
                              <p:cond delay="16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597F1AD-7223-F486-7044-1C0CAAC210D9}"/>
              </a:ext>
            </a:extLst>
          </p:cNvPr>
          <p:cNvSpPr>
            <a:spLocks noGrp="1" noChangeArrowheads="1"/>
          </p:cNvSpPr>
          <p:nvPr>
            <p:ph type="title"/>
          </p:nvPr>
        </p:nvSpPr>
        <p:spPr>
          <a:xfrm>
            <a:off x="457200" y="1773238"/>
            <a:ext cx="8229600" cy="3960812"/>
          </a:xfrm>
        </p:spPr>
        <p:txBody>
          <a:bodyPr/>
          <a:lstStyle/>
          <a:p>
            <a:pPr eaLnBrk="1" hangingPunct="1">
              <a:defRPr/>
            </a:pPr>
            <a:r>
              <a:rPr lang="ja-JP" altLang="en-US" dirty="0"/>
              <a:t>　　　　　　　</a:t>
            </a:r>
            <a:r>
              <a:rPr lang="ja-JP" altLang="en-US" sz="5400" dirty="0">
                <a:solidFill>
                  <a:schemeClr val="hlink"/>
                </a:solidFill>
              </a:rPr>
              <a:t>　</a:t>
            </a:r>
            <a:r>
              <a:rPr lang="ja-JP" altLang="en-US" sz="13800" dirty="0">
                <a:solidFill>
                  <a:schemeClr val="hlink"/>
                </a:solidFill>
              </a:rPr>
              <a:t>完　</a:t>
            </a:r>
          </a:p>
        </p:txBody>
      </p:sp>
      <p:sp>
        <p:nvSpPr>
          <p:cNvPr id="52227" name="Rectangle 3">
            <a:extLst>
              <a:ext uri="{FF2B5EF4-FFF2-40B4-BE49-F238E27FC236}">
                <a16:creationId xmlns:a16="http://schemas.microsoft.com/office/drawing/2014/main" id="{84F753B3-B239-4AC9-27A3-D36CABF081CF}"/>
              </a:ext>
            </a:extLst>
          </p:cNvPr>
          <p:cNvSpPr>
            <a:spLocks noGrp="1" noChangeArrowheads="1"/>
          </p:cNvSpPr>
          <p:nvPr>
            <p:ph type="body" idx="1"/>
          </p:nvPr>
        </p:nvSpPr>
        <p:spPr>
          <a:xfrm>
            <a:off x="468313" y="6138863"/>
            <a:ext cx="8229600" cy="719137"/>
          </a:xfrm>
        </p:spPr>
        <p:txBody>
          <a:bodyPr/>
          <a:lstStyle/>
          <a:p>
            <a:pPr eaLnBrk="1" hangingPunct="1">
              <a:lnSpc>
                <a:spcPct val="80000"/>
              </a:lnSpc>
              <a:buFontTx/>
              <a:buNone/>
              <a:defRPr/>
            </a:pPr>
            <a:endParaRPr lang="en-US" altLang="ja-JP" sz="2000"/>
          </a:p>
          <a:p>
            <a:pPr eaLnBrk="1" hangingPunct="1">
              <a:lnSpc>
                <a:spcPct val="80000"/>
              </a:lnSpc>
              <a:buFontTx/>
              <a:buNone/>
              <a:defRPr/>
            </a:pPr>
            <a:endParaRPr lang="en-US" altLang="ja-JP"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3000" fill="hold"/>
                                        <p:tgtEl>
                                          <p:spTgt spid="52226"/>
                                        </p:tgtEl>
                                        <p:attrNameLst>
                                          <p:attrName>ppt_w</p:attrName>
                                        </p:attrNameLst>
                                      </p:cBhvr>
                                      <p:tavLst>
                                        <p:tav tm="0">
                                          <p:val>
                                            <p:fltVal val="0"/>
                                          </p:val>
                                        </p:tav>
                                        <p:tav tm="100000">
                                          <p:val>
                                            <p:strVal val="#ppt_w"/>
                                          </p:val>
                                        </p:tav>
                                      </p:tavLst>
                                    </p:anim>
                                    <p:anim calcmode="lin" valueType="num">
                                      <p:cBhvr>
                                        <p:cTn id="8" dur="3000" fill="hold"/>
                                        <p:tgtEl>
                                          <p:spTgt spid="52226"/>
                                        </p:tgtEl>
                                        <p:attrNameLst>
                                          <p:attrName>ppt_h</p:attrName>
                                        </p:attrNameLst>
                                      </p:cBhvr>
                                      <p:tavLst>
                                        <p:tav tm="0">
                                          <p:val>
                                            <p:fltVal val="0"/>
                                          </p:val>
                                        </p:tav>
                                        <p:tav tm="100000">
                                          <p:val>
                                            <p:strVal val="#ppt_h"/>
                                          </p:val>
                                        </p:tav>
                                      </p:tavLst>
                                    </p:anim>
                                    <p:animEffect transition="in" filter="fade">
                                      <p:cBhvr>
                                        <p:cTn id="9" dur="3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B10DF-6A8D-2136-C0BF-D829203AD6B5}"/>
              </a:ext>
            </a:extLst>
          </p:cNvPr>
          <p:cNvSpPr>
            <a:spLocks noGrp="1"/>
          </p:cNvSpPr>
          <p:nvPr>
            <p:ph type="title"/>
          </p:nvPr>
        </p:nvSpPr>
        <p:spPr>
          <a:xfrm>
            <a:off x="468313" y="292100"/>
            <a:ext cx="8218487" cy="544513"/>
          </a:xfrm>
        </p:spPr>
        <p:txBody>
          <a:bodyPr/>
          <a:lstStyle/>
          <a:p>
            <a:pPr algn="ctr">
              <a:defRPr/>
            </a:pPr>
            <a:r>
              <a:rPr lang="ja-JP" altLang="en-US" sz="3200" dirty="0"/>
              <a:t>Ｐハリスの墓を訪ねて</a:t>
            </a:r>
            <a:r>
              <a:rPr lang="ja-JP" altLang="en-US" sz="4000" dirty="0"/>
              <a:t>（</a:t>
            </a:r>
            <a:r>
              <a:rPr lang="ja-JP" altLang="en-US" sz="2400" dirty="0"/>
              <a:t>マウントホープ墓地にて）</a:t>
            </a:r>
            <a:endParaRPr lang="ja-JP" altLang="en-US" sz="4000" dirty="0"/>
          </a:p>
        </p:txBody>
      </p:sp>
      <p:pic>
        <p:nvPicPr>
          <p:cNvPr id="10243" name="Picture 5" descr="IMG_0038">
            <a:extLst>
              <a:ext uri="{FF2B5EF4-FFF2-40B4-BE49-F238E27FC236}">
                <a16:creationId xmlns:a16="http://schemas.microsoft.com/office/drawing/2014/main" id="{C4AA66FC-B243-9EB9-58D9-5D140968DD5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41425" y="1125538"/>
            <a:ext cx="6526213" cy="48942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fade">
                                      <p:cBhvr>
                                        <p:cTn id="11"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2B190-95F4-0112-71F9-ECC87D6A9F3F}"/>
              </a:ext>
            </a:extLst>
          </p:cNvPr>
          <p:cNvSpPr>
            <a:spLocks noGrp="1"/>
          </p:cNvSpPr>
          <p:nvPr>
            <p:ph type="title"/>
          </p:nvPr>
        </p:nvSpPr>
        <p:spPr>
          <a:xfrm>
            <a:off x="468313" y="292100"/>
            <a:ext cx="8218487" cy="473075"/>
          </a:xfrm>
        </p:spPr>
        <p:txBody>
          <a:bodyPr/>
          <a:lstStyle/>
          <a:p>
            <a:pPr>
              <a:defRPr/>
            </a:pPr>
            <a:r>
              <a:rPr lang="ja-JP" altLang="en-US" sz="4000" dirty="0"/>
              <a:t>ポール・ハリスのお墓（７８歳で逝去）</a:t>
            </a:r>
          </a:p>
        </p:txBody>
      </p:sp>
      <p:pic>
        <p:nvPicPr>
          <p:cNvPr id="11267" name="Picture 5" descr="IMG_0040">
            <a:extLst>
              <a:ext uri="{FF2B5EF4-FFF2-40B4-BE49-F238E27FC236}">
                <a16:creationId xmlns:a16="http://schemas.microsoft.com/office/drawing/2014/main" id="{0592D451-D0DC-3ECF-BDA6-DDA60284E3B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39825" y="1125538"/>
            <a:ext cx="7008813" cy="52562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fade">
                                      <p:cBhvr>
                                        <p:cTn id="11"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9C72E5-358F-E923-3A3E-A0AB18510B0F}"/>
              </a:ext>
            </a:extLst>
          </p:cNvPr>
          <p:cNvSpPr>
            <a:spLocks noGrp="1"/>
          </p:cNvSpPr>
          <p:nvPr>
            <p:ph type="title"/>
          </p:nvPr>
        </p:nvSpPr>
        <p:spPr>
          <a:xfrm>
            <a:off x="468313" y="292100"/>
            <a:ext cx="8218487" cy="473075"/>
          </a:xfrm>
        </p:spPr>
        <p:txBody>
          <a:bodyPr/>
          <a:lstStyle/>
          <a:p>
            <a:pPr algn="ctr">
              <a:defRPr/>
            </a:pPr>
            <a:r>
              <a:rPr lang="ja-JP" altLang="en-US" sz="4000" dirty="0"/>
              <a:t>Ｐハリスをたたえる記念碑</a:t>
            </a:r>
          </a:p>
        </p:txBody>
      </p:sp>
      <p:pic>
        <p:nvPicPr>
          <p:cNvPr id="12291" name="Picture 5" descr="IMG_0043">
            <a:extLst>
              <a:ext uri="{FF2B5EF4-FFF2-40B4-BE49-F238E27FC236}">
                <a16:creationId xmlns:a16="http://schemas.microsoft.com/office/drawing/2014/main" id="{EFBC697E-0C41-D08A-F89B-87710386EAA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82663" y="1125538"/>
            <a:ext cx="7104062" cy="53276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fade">
                                      <p:cBhvr>
                                        <p:cTn id="11"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A7C7F-7380-B880-A22D-0DDF9BDF1498}"/>
              </a:ext>
            </a:extLst>
          </p:cNvPr>
          <p:cNvSpPr>
            <a:spLocks noGrp="1"/>
          </p:cNvSpPr>
          <p:nvPr>
            <p:ph type="title"/>
          </p:nvPr>
        </p:nvSpPr>
        <p:spPr>
          <a:xfrm>
            <a:off x="468313" y="292100"/>
            <a:ext cx="8218487" cy="544513"/>
          </a:xfrm>
        </p:spPr>
        <p:txBody>
          <a:bodyPr/>
          <a:lstStyle/>
          <a:p>
            <a:pPr>
              <a:defRPr/>
            </a:pPr>
            <a:r>
              <a:rPr lang="ja-JP" altLang="en-US" sz="3600" dirty="0"/>
              <a:t>ロータリーの本部、エバンストンの玄関前</a:t>
            </a:r>
          </a:p>
        </p:txBody>
      </p:sp>
      <p:pic>
        <p:nvPicPr>
          <p:cNvPr id="13315" name="Picture 5" descr="IMG_0077">
            <a:extLst>
              <a:ext uri="{FF2B5EF4-FFF2-40B4-BE49-F238E27FC236}">
                <a16:creationId xmlns:a16="http://schemas.microsoft.com/office/drawing/2014/main" id="{786BE245-2A2A-2DF6-51BC-3E3C609D380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00125" y="1143000"/>
            <a:ext cx="7620000" cy="5715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fade">
                                      <p:cBhvr>
                                        <p:cTn id="11"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オーシャン">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オーシャン">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オーシャン">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オーシャン">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16012</TotalTime>
  <Words>5559</Words>
  <Application>Microsoft Office PowerPoint</Application>
  <PresentationFormat>画面に合わせる (4:3)</PresentationFormat>
  <Paragraphs>449</Paragraphs>
  <Slides>57</Slides>
  <Notes>49</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57</vt:i4>
      </vt:variant>
    </vt:vector>
  </HeadingPairs>
  <TitlesOfParts>
    <vt:vector size="70" baseType="lpstr">
      <vt:lpstr>Tahoma</vt:lpstr>
      <vt:lpstr>ＭＳ Ｐゴシック</vt:lpstr>
      <vt:lpstr>Arial</vt:lpstr>
      <vt:lpstr>Wingdings</vt:lpstr>
      <vt:lpstr>Calibri</vt:lpstr>
      <vt:lpstr>Times New Roman</vt:lpstr>
      <vt:lpstr>Ocean</vt:lpstr>
      <vt:lpstr>10_オーシャン</vt:lpstr>
      <vt:lpstr>Office テーマ</vt:lpstr>
      <vt:lpstr>11_オーシャン</vt:lpstr>
      <vt:lpstr>3_オーシャン</vt:lpstr>
      <vt:lpstr>1_Office テーマ</vt:lpstr>
      <vt:lpstr>4_オーシャン</vt:lpstr>
      <vt:lpstr>    ロータリーとは</vt:lpstr>
      <vt:lpstr>ロータリーの創立</vt:lpstr>
      <vt:lpstr>PowerPoint プレゼンテーション</vt:lpstr>
      <vt:lpstr>ユニティビルの跡地の歩道に</vt:lpstr>
      <vt:lpstr>Ｐハリスと妻ジーン・トムソンが住んでいたシカゴ郊外のカムリー・バンク</vt:lpstr>
      <vt:lpstr>Ｐハリスの墓を訪ねて（マウントホープ墓地にて）</vt:lpstr>
      <vt:lpstr>ポール・ハリスのお墓（７８歳で逝去）</vt:lpstr>
      <vt:lpstr>Ｐハリスをたたえる記念碑</vt:lpstr>
      <vt:lpstr>ロータリーの本部、エバンストンの玄関前</vt:lpstr>
      <vt:lpstr>RI本部のエバンストンの内部</vt:lpstr>
      <vt:lpstr>ポール・ハリス  （1868～1947)</vt:lpstr>
      <vt:lpstr>ロータリーの３賢人</vt:lpstr>
      <vt:lpstr>ポール・ハリス</vt:lpstr>
      <vt:lpstr>ポール・ハリスとジーン夫妻</vt:lpstr>
      <vt:lpstr>アーサー・フレデリック・シェルドン </vt:lpstr>
      <vt:lpstr>シェルドンはロータリーに 職業奉仕の理念を導入</vt:lpstr>
      <vt:lpstr>チェスリー・ペリー（1872~1960)</vt:lpstr>
      <vt:lpstr>チェスリー・ペリー　（シカゴクラブ）</vt:lpstr>
      <vt:lpstr>　　シカゴ・クラブの定款・細則 　　　　　（1906年1月採択）</vt:lpstr>
      <vt:lpstr>第５条の役員の任務に「統計係」</vt:lpstr>
      <vt:lpstr>PowerPoint プレゼンテーション</vt:lpstr>
      <vt:lpstr>PowerPoint プレゼンテーション</vt:lpstr>
      <vt:lpstr>　今、なぜ日本のロータリーは　　　　　　　　　　　　衰退していっているのか</vt:lpstr>
      <vt:lpstr>会員減少の原因</vt:lpstr>
      <vt:lpstr>1970年代から企業の国際化が進み</vt:lpstr>
      <vt:lpstr>ロータリーの創立当初は</vt:lpstr>
      <vt:lpstr>ロータリークラブ創立の原点は</vt:lpstr>
      <vt:lpstr>定款上のクラブ奉仕の定義</vt:lpstr>
      <vt:lpstr>世のため人のために尽くす心 　　すなわち、奉仕の心を作っていく</vt:lpstr>
      <vt:lpstr> ロータリーは　奉仕の心を培って</vt:lpstr>
      <vt:lpstr>決議２３－３４　第４項</vt:lpstr>
      <vt:lpstr>　　ロータリーの目的（綱領）とは</vt:lpstr>
      <vt:lpstr>　四つのテスト</vt:lpstr>
      <vt:lpstr>四つのテスト</vt:lpstr>
      <vt:lpstr>親睦とは</vt:lpstr>
      <vt:lpstr>　　　決議２３－３４の第4項に</vt:lpstr>
      <vt:lpstr>　決議２３-34の第２項に個々人の奉仕と集団の奉仕</vt:lpstr>
      <vt:lpstr>例会は人生の道場</vt:lpstr>
      <vt:lpstr>ロータリーを語る前に</vt:lpstr>
      <vt:lpstr>その１つ目のドキュメントとは</vt:lpstr>
      <vt:lpstr>２つ目のドキュメントは</vt:lpstr>
      <vt:lpstr>　　　Ｏｆｆｉｃｉａｌ　Ｄｉｒｅｃｔｏｒｙの裏表紙に</vt:lpstr>
      <vt:lpstr>PowerPoint プレゼンテーション</vt:lpstr>
      <vt:lpstr>ロータリーの生みの親である 　　　ポール・ハリスのことば</vt:lpstr>
      <vt:lpstr>ロータリーで変えてもいいもの</vt:lpstr>
      <vt:lpstr>ロータリーで変えてはならないもの</vt:lpstr>
      <vt:lpstr>ロータリーのまとめ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2016年10月７日　参加者一同</vt:lpstr>
      <vt:lpstr>　　　　　　　超我の奉仕賞 　　　わが尼西クラブから３人</vt:lpstr>
      <vt:lpstr>　　　国際ロータリーを憂う</vt:lpstr>
      <vt:lpstr>　さいごに</vt:lpstr>
      <vt:lpstr>　　　　　　　　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クラブ奉仕</dc:title>
  <dc:creator>TANAKA　Takeshi</dc:creator>
  <cp:lastModifiedBy>Hiroyuki Takasawa</cp:lastModifiedBy>
  <cp:revision>287</cp:revision>
  <dcterms:created xsi:type="dcterms:W3CDTF">2007-04-03T13:39:32Z</dcterms:created>
  <dcterms:modified xsi:type="dcterms:W3CDTF">2024-06-19T00:43:46Z</dcterms:modified>
</cp:coreProperties>
</file>