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0" r:id="rId3"/>
    <p:sldMasterId id="2147483688" r:id="rId4"/>
  </p:sldMasterIdLst>
  <p:notesMasterIdLst>
    <p:notesMasterId r:id="rId37"/>
  </p:notesMasterIdLst>
  <p:handoutMasterIdLst>
    <p:handoutMasterId r:id="rId38"/>
  </p:handoutMasterIdLst>
  <p:sldIdLst>
    <p:sldId id="408" r:id="rId5"/>
    <p:sldId id="409" r:id="rId6"/>
    <p:sldId id="410" r:id="rId7"/>
    <p:sldId id="411" r:id="rId8"/>
    <p:sldId id="412" r:id="rId9"/>
    <p:sldId id="413" r:id="rId10"/>
    <p:sldId id="414" r:id="rId11"/>
    <p:sldId id="415" r:id="rId12"/>
    <p:sldId id="403" r:id="rId13"/>
    <p:sldId id="394" r:id="rId14"/>
    <p:sldId id="452" r:id="rId15"/>
    <p:sldId id="402" r:id="rId16"/>
    <p:sldId id="453" r:id="rId17"/>
    <p:sldId id="441" r:id="rId18"/>
    <p:sldId id="423" r:id="rId19"/>
    <p:sldId id="444" r:id="rId20"/>
    <p:sldId id="459" r:id="rId21"/>
    <p:sldId id="429" r:id="rId22"/>
    <p:sldId id="432" r:id="rId23"/>
    <p:sldId id="431" r:id="rId24"/>
    <p:sldId id="430" r:id="rId25"/>
    <p:sldId id="428" r:id="rId26"/>
    <p:sldId id="455" r:id="rId27"/>
    <p:sldId id="458" r:id="rId28"/>
    <p:sldId id="456" r:id="rId29"/>
    <p:sldId id="446" r:id="rId30"/>
    <p:sldId id="437" r:id="rId31"/>
    <p:sldId id="440" r:id="rId32"/>
    <p:sldId id="457" r:id="rId33"/>
    <p:sldId id="436" r:id="rId34"/>
    <p:sldId id="448" r:id="rId35"/>
    <p:sldId id="450"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船井修一" initials="小船井修一"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14" autoAdjust="0"/>
    <p:restoredTop sz="81234" autoAdjust="0"/>
  </p:normalViewPr>
  <p:slideViewPr>
    <p:cSldViewPr snapToGrid="0">
      <p:cViewPr varScale="1">
        <p:scale>
          <a:sx n="55" d="100"/>
          <a:sy n="55" d="100"/>
        </p:scale>
        <p:origin x="1056" y="28"/>
      </p:cViewPr>
      <p:guideLst>
        <p:guide orient="horz" pos="2160"/>
        <p:guide pos="3840"/>
      </p:guideLst>
    </p:cSldViewPr>
  </p:slideViewPr>
  <p:notesTextViewPr>
    <p:cViewPr>
      <p:scale>
        <a:sx n="1" d="1"/>
        <a:sy n="1" d="1"/>
      </p:scale>
      <p:origin x="0" y="0"/>
    </p:cViewPr>
  </p:notesTextViewPr>
  <p:sorterViewPr>
    <p:cViewPr varScale="1">
      <p:scale>
        <a:sx n="1" d="1"/>
        <a:sy n="1" d="1"/>
      </p:scale>
      <p:origin x="0" y="-12356"/>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1BA84-7A89-4D24-95E8-3A0B4CC3F588}"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85870A10-B8E4-4F52-9D3E-662BD525DB6E}">
      <dgm:prSet phldrT="[Text]" custT="1"/>
      <dgm:spPr/>
      <dgm:t>
        <a:bodyPr/>
        <a:lstStyle/>
        <a:p>
          <a:r>
            <a:rPr lang="ja-JP" altLang="en-US" sz="2400" b="1" dirty="0">
              <a:solidFill>
                <a:schemeClr val="bg1"/>
              </a:solidFill>
              <a:latin typeface="+mj-ea"/>
              <a:ea typeface="+mj-ea"/>
            </a:rPr>
            <a:t>ロータリーは</a:t>
          </a:r>
          <a:br>
            <a:rPr lang="en-US" altLang="ja-JP" sz="2400" b="1" dirty="0">
              <a:solidFill>
                <a:schemeClr val="bg1"/>
              </a:solidFill>
              <a:latin typeface="+mj-ea"/>
              <a:ea typeface="+mj-ea"/>
            </a:rPr>
          </a:br>
          <a:r>
            <a:rPr lang="ja-JP" altLang="en-US" sz="2400" b="1" dirty="0">
              <a:solidFill>
                <a:schemeClr val="bg1"/>
              </a:solidFill>
              <a:latin typeface="+mj-ea"/>
              <a:ea typeface="+mj-ea"/>
            </a:rPr>
            <a:t>将来への備えができていなければならない</a:t>
          </a:r>
          <a:endParaRPr lang="en-US" sz="2400" b="1" dirty="0">
            <a:solidFill>
              <a:schemeClr val="bg1"/>
            </a:solidFill>
            <a:latin typeface="+mj-ea"/>
            <a:ea typeface="+mj-ea"/>
          </a:endParaRPr>
        </a:p>
      </dgm:t>
    </dgm:pt>
    <dgm:pt modelId="{A7857186-E630-46FB-A5CC-DC31B6A6F3D1}" type="parTrans" cxnId="{65DA95EE-DCB1-4A0B-9CB0-DF8ED71B6022}">
      <dgm:prSet/>
      <dgm:spPr/>
      <dgm:t>
        <a:bodyPr/>
        <a:lstStyle/>
        <a:p>
          <a:endParaRPr lang="en-US" sz="2000" b="1">
            <a:latin typeface="+mj-ea"/>
            <a:ea typeface="+mj-ea"/>
          </a:endParaRPr>
        </a:p>
      </dgm:t>
    </dgm:pt>
    <dgm:pt modelId="{15406090-B351-49BD-9FD1-3ECEC112AA51}" type="sibTrans" cxnId="{65DA95EE-DCB1-4A0B-9CB0-DF8ED71B6022}">
      <dgm:prSet/>
      <dgm:spPr/>
      <dgm:t>
        <a:bodyPr/>
        <a:lstStyle/>
        <a:p>
          <a:endParaRPr lang="en-US" sz="2000" b="1">
            <a:latin typeface="+mj-ea"/>
            <a:ea typeface="+mj-ea"/>
          </a:endParaRPr>
        </a:p>
      </dgm:t>
    </dgm:pt>
    <dgm:pt modelId="{9D4B494F-B3BE-45C9-BBF0-C451B8176EC0}">
      <dgm:prSet phldrT="[Text]" custT="1"/>
      <dgm:spPr/>
      <dgm:t>
        <a:bodyPr/>
        <a:lstStyle/>
        <a:p>
          <a:r>
            <a:rPr lang="ja-JP" altLang="en-US" sz="2400" b="1" dirty="0">
              <a:solidFill>
                <a:schemeClr val="bg1"/>
              </a:solidFill>
              <a:latin typeface="+mj-ea"/>
              <a:ea typeface="+mj-ea"/>
            </a:rPr>
            <a:t>ロータリーは</a:t>
          </a:r>
          <a:br>
            <a:rPr lang="en-US" altLang="ja-JP" sz="2400" b="1" dirty="0">
              <a:solidFill>
                <a:schemeClr val="bg1"/>
              </a:solidFill>
              <a:latin typeface="+mj-ea"/>
              <a:ea typeface="+mj-ea"/>
            </a:rPr>
          </a:br>
          <a:r>
            <a:rPr lang="ja-JP" altLang="en-US" sz="2400" b="1" dirty="0">
              <a:solidFill>
                <a:schemeClr val="bg1"/>
              </a:solidFill>
              <a:latin typeface="+mj-ea"/>
              <a:ea typeface="+mj-ea"/>
            </a:rPr>
            <a:t>時代に追いついていかなければならない</a:t>
          </a:r>
          <a:endParaRPr lang="en-US" sz="2400" b="1" dirty="0">
            <a:solidFill>
              <a:schemeClr val="bg1"/>
            </a:solidFill>
            <a:latin typeface="+mj-ea"/>
            <a:ea typeface="+mj-ea"/>
          </a:endParaRPr>
        </a:p>
      </dgm:t>
    </dgm:pt>
    <dgm:pt modelId="{F189D59A-6CB8-4972-8001-A869D61D69D3}" type="parTrans" cxnId="{D954FDA3-08B1-4B3C-AC77-B59F4127A313}">
      <dgm:prSet/>
      <dgm:spPr/>
      <dgm:t>
        <a:bodyPr/>
        <a:lstStyle/>
        <a:p>
          <a:endParaRPr lang="en-US" sz="2000" b="1">
            <a:latin typeface="+mj-ea"/>
            <a:ea typeface="+mj-ea"/>
          </a:endParaRPr>
        </a:p>
      </dgm:t>
    </dgm:pt>
    <dgm:pt modelId="{B3DC7572-C177-41CD-8E5B-2B4A19996064}" type="sibTrans" cxnId="{D954FDA3-08B1-4B3C-AC77-B59F4127A313}">
      <dgm:prSet/>
      <dgm:spPr/>
      <dgm:t>
        <a:bodyPr/>
        <a:lstStyle/>
        <a:p>
          <a:endParaRPr lang="en-US" sz="2000" b="1">
            <a:latin typeface="+mj-ea"/>
            <a:ea typeface="+mj-ea"/>
          </a:endParaRPr>
        </a:p>
      </dgm:t>
    </dgm:pt>
    <dgm:pt modelId="{2032A17A-CC00-47AB-980C-391D4B48ED20}">
      <dgm:prSet phldrT="[Text]" custT="1"/>
      <dgm:spPr/>
      <dgm:t>
        <a:bodyPr/>
        <a:lstStyle/>
        <a:p>
          <a:r>
            <a:rPr lang="ja-JP" altLang="en-US" sz="2400" b="1" dirty="0">
              <a:solidFill>
                <a:schemeClr val="bg1"/>
              </a:solidFill>
              <a:latin typeface="+mj-ea"/>
              <a:ea typeface="+mj-ea"/>
            </a:rPr>
            <a:t>ロータリーは</a:t>
          </a:r>
          <a:br>
            <a:rPr lang="en-US" altLang="ja-JP" sz="2400" b="1" dirty="0">
              <a:solidFill>
                <a:schemeClr val="bg1"/>
              </a:solidFill>
              <a:latin typeface="+mj-ea"/>
              <a:ea typeface="+mj-ea"/>
            </a:rPr>
          </a:br>
          <a:r>
            <a:rPr lang="ja-JP" altLang="en-US" sz="2400" b="1" dirty="0">
              <a:solidFill>
                <a:schemeClr val="bg1"/>
              </a:solidFill>
              <a:latin typeface="+mj-ea"/>
              <a:ea typeface="+mj-ea"/>
            </a:rPr>
            <a:t>時代に適応</a:t>
          </a:r>
          <a:br>
            <a:rPr lang="en-US" altLang="ja-JP" sz="2400" b="1" dirty="0">
              <a:solidFill>
                <a:schemeClr val="bg1"/>
              </a:solidFill>
              <a:latin typeface="+mj-ea"/>
              <a:ea typeface="+mj-ea"/>
            </a:rPr>
          </a:br>
          <a:r>
            <a:rPr lang="ja-JP" altLang="en-US" sz="2400" b="1" dirty="0">
              <a:solidFill>
                <a:schemeClr val="bg1"/>
              </a:solidFill>
              <a:latin typeface="+mj-ea"/>
              <a:ea typeface="+mj-ea"/>
            </a:rPr>
            <a:t>しなければ</a:t>
          </a:r>
          <a:br>
            <a:rPr lang="en-US" altLang="ja-JP" sz="2400" b="1" dirty="0">
              <a:solidFill>
                <a:schemeClr val="bg1"/>
              </a:solidFill>
              <a:latin typeface="+mj-ea"/>
              <a:ea typeface="+mj-ea"/>
            </a:rPr>
          </a:br>
          <a:r>
            <a:rPr lang="ja-JP" altLang="en-US" sz="2400" b="1" dirty="0">
              <a:solidFill>
                <a:schemeClr val="bg1"/>
              </a:solidFill>
              <a:latin typeface="+mj-ea"/>
              <a:ea typeface="+mj-ea"/>
            </a:rPr>
            <a:t>ならない</a:t>
          </a:r>
          <a:endParaRPr lang="en-US" sz="2400" b="1" dirty="0">
            <a:solidFill>
              <a:schemeClr val="bg1"/>
            </a:solidFill>
            <a:latin typeface="+mj-ea"/>
            <a:ea typeface="+mj-ea"/>
          </a:endParaRPr>
        </a:p>
      </dgm:t>
    </dgm:pt>
    <dgm:pt modelId="{E4BDEC66-08C4-4745-A5EA-E4F42CA2B9A4}" type="parTrans" cxnId="{FC30061A-717A-46B1-9B9B-165C442A48DF}">
      <dgm:prSet/>
      <dgm:spPr/>
      <dgm:t>
        <a:bodyPr/>
        <a:lstStyle/>
        <a:p>
          <a:endParaRPr lang="en-US" sz="2000" b="1">
            <a:latin typeface="+mj-ea"/>
            <a:ea typeface="+mj-ea"/>
          </a:endParaRPr>
        </a:p>
      </dgm:t>
    </dgm:pt>
    <dgm:pt modelId="{1810B60F-C835-4FEC-8259-03200CD49413}" type="sibTrans" cxnId="{FC30061A-717A-46B1-9B9B-165C442A48DF}">
      <dgm:prSet/>
      <dgm:spPr/>
      <dgm:t>
        <a:bodyPr/>
        <a:lstStyle/>
        <a:p>
          <a:endParaRPr lang="en-US" sz="2000" b="1">
            <a:latin typeface="+mj-ea"/>
            <a:ea typeface="+mj-ea"/>
          </a:endParaRPr>
        </a:p>
      </dgm:t>
    </dgm:pt>
    <dgm:pt modelId="{A92CD72E-1E58-4D2A-A612-87F4C24A2EB6}" type="pres">
      <dgm:prSet presAssocID="{64E1BA84-7A89-4D24-95E8-3A0B4CC3F588}" presName="Name0" presStyleCnt="0">
        <dgm:presLayoutVars>
          <dgm:dir/>
          <dgm:resizeHandles val="exact"/>
        </dgm:presLayoutVars>
      </dgm:prSet>
      <dgm:spPr/>
    </dgm:pt>
    <dgm:pt modelId="{C1374969-3BEE-4927-B482-C259A6360B65}" type="pres">
      <dgm:prSet presAssocID="{9D4B494F-B3BE-45C9-BBF0-C451B8176EC0}" presName="node" presStyleLbl="node1" presStyleIdx="0" presStyleCnt="3">
        <dgm:presLayoutVars>
          <dgm:bulletEnabled val="1"/>
        </dgm:presLayoutVars>
      </dgm:prSet>
      <dgm:spPr/>
    </dgm:pt>
    <dgm:pt modelId="{76FB26C2-630F-4997-A061-5C789BBB5F57}" type="pres">
      <dgm:prSet presAssocID="{B3DC7572-C177-41CD-8E5B-2B4A19996064}" presName="sibTrans" presStyleCnt="0"/>
      <dgm:spPr/>
    </dgm:pt>
    <dgm:pt modelId="{D5137110-7D55-4EBF-B9C5-BA1CC46C34F6}" type="pres">
      <dgm:prSet presAssocID="{2032A17A-CC00-47AB-980C-391D4B48ED20}" presName="node" presStyleLbl="node1" presStyleIdx="1" presStyleCnt="3" custLinFactNeighborX="14487" custLinFactNeighborY="1034">
        <dgm:presLayoutVars>
          <dgm:bulletEnabled val="1"/>
        </dgm:presLayoutVars>
      </dgm:prSet>
      <dgm:spPr/>
    </dgm:pt>
    <dgm:pt modelId="{80F2294A-C216-497B-94E1-083A04875746}" type="pres">
      <dgm:prSet presAssocID="{1810B60F-C835-4FEC-8259-03200CD49413}" presName="sibTrans" presStyleCnt="0"/>
      <dgm:spPr/>
    </dgm:pt>
    <dgm:pt modelId="{C681DC90-572D-4DE5-96FB-8AEB8FCC8733}" type="pres">
      <dgm:prSet presAssocID="{85870A10-B8E4-4F52-9D3E-662BD525DB6E}" presName="node" presStyleLbl="node1" presStyleIdx="2" presStyleCnt="3">
        <dgm:presLayoutVars>
          <dgm:bulletEnabled val="1"/>
        </dgm:presLayoutVars>
      </dgm:prSet>
      <dgm:spPr/>
    </dgm:pt>
  </dgm:ptLst>
  <dgm:cxnLst>
    <dgm:cxn modelId="{FC30061A-717A-46B1-9B9B-165C442A48DF}" srcId="{64E1BA84-7A89-4D24-95E8-3A0B4CC3F588}" destId="{2032A17A-CC00-47AB-980C-391D4B48ED20}" srcOrd="1" destOrd="0" parTransId="{E4BDEC66-08C4-4745-A5EA-E4F42CA2B9A4}" sibTransId="{1810B60F-C835-4FEC-8259-03200CD49413}"/>
    <dgm:cxn modelId="{D954FDA3-08B1-4B3C-AC77-B59F4127A313}" srcId="{64E1BA84-7A89-4D24-95E8-3A0B4CC3F588}" destId="{9D4B494F-B3BE-45C9-BBF0-C451B8176EC0}" srcOrd="0" destOrd="0" parTransId="{F189D59A-6CB8-4972-8001-A869D61D69D3}" sibTransId="{B3DC7572-C177-41CD-8E5B-2B4A19996064}"/>
    <dgm:cxn modelId="{65DA95EE-DCB1-4A0B-9CB0-DF8ED71B6022}" srcId="{64E1BA84-7A89-4D24-95E8-3A0B4CC3F588}" destId="{85870A10-B8E4-4F52-9D3E-662BD525DB6E}" srcOrd="2" destOrd="0" parTransId="{A7857186-E630-46FB-A5CC-DC31B6A6F3D1}" sibTransId="{15406090-B351-49BD-9FD1-3ECEC112AA51}"/>
    <dgm:cxn modelId="{B726F601-D536-4620-A7C2-2BB41882A80A}" type="presOf" srcId="{2032A17A-CC00-47AB-980C-391D4B48ED20}" destId="{D5137110-7D55-4EBF-B9C5-BA1CC46C34F6}" srcOrd="0" destOrd="0" presId="urn:microsoft.com/office/officeart/2005/8/layout/hList6"/>
    <dgm:cxn modelId="{BCB748FC-AEEF-44A0-B9AB-94F489046DB5}" type="presOf" srcId="{64E1BA84-7A89-4D24-95E8-3A0B4CC3F588}" destId="{A92CD72E-1E58-4D2A-A612-87F4C24A2EB6}" srcOrd="0" destOrd="0" presId="urn:microsoft.com/office/officeart/2005/8/layout/hList6"/>
    <dgm:cxn modelId="{303FAED8-F542-49B8-B3DD-EBBDFCB1E3F7}" type="presOf" srcId="{9D4B494F-B3BE-45C9-BBF0-C451B8176EC0}" destId="{C1374969-3BEE-4927-B482-C259A6360B65}" srcOrd="0" destOrd="0" presId="urn:microsoft.com/office/officeart/2005/8/layout/hList6"/>
    <dgm:cxn modelId="{9A256C63-954D-4A95-83AB-AB85B641574A}" type="presOf" srcId="{85870A10-B8E4-4F52-9D3E-662BD525DB6E}" destId="{C681DC90-572D-4DE5-96FB-8AEB8FCC8733}" srcOrd="0" destOrd="0" presId="urn:microsoft.com/office/officeart/2005/8/layout/hList6"/>
    <dgm:cxn modelId="{00361B11-5CD4-4C45-A01D-F3070C43059D}" type="presParOf" srcId="{A92CD72E-1E58-4D2A-A612-87F4C24A2EB6}" destId="{C1374969-3BEE-4927-B482-C259A6360B65}" srcOrd="0" destOrd="0" presId="urn:microsoft.com/office/officeart/2005/8/layout/hList6"/>
    <dgm:cxn modelId="{F171B078-D737-456B-BDE1-67F8EFBFB3D7}" type="presParOf" srcId="{A92CD72E-1E58-4D2A-A612-87F4C24A2EB6}" destId="{76FB26C2-630F-4997-A061-5C789BBB5F57}" srcOrd="1" destOrd="0" presId="urn:microsoft.com/office/officeart/2005/8/layout/hList6"/>
    <dgm:cxn modelId="{AE5CE842-6065-4872-B2FD-276DEFFEF394}" type="presParOf" srcId="{A92CD72E-1E58-4D2A-A612-87F4C24A2EB6}" destId="{D5137110-7D55-4EBF-B9C5-BA1CC46C34F6}" srcOrd="2" destOrd="0" presId="urn:microsoft.com/office/officeart/2005/8/layout/hList6"/>
    <dgm:cxn modelId="{5E3CF702-4091-4501-B874-DA285AD9324A}" type="presParOf" srcId="{A92CD72E-1E58-4D2A-A612-87F4C24A2EB6}" destId="{80F2294A-C216-497B-94E1-083A04875746}" srcOrd="3" destOrd="0" presId="urn:microsoft.com/office/officeart/2005/8/layout/hList6"/>
    <dgm:cxn modelId="{BC04AA1C-5364-4815-94B6-E99E18F1D447}" type="presParOf" srcId="{A92CD72E-1E58-4D2A-A612-87F4C24A2EB6}" destId="{C681DC90-572D-4DE5-96FB-8AEB8FCC873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ACC754-7D48-4550-8C3A-B395401B16DF}" type="doc">
      <dgm:prSet loTypeId="urn:microsoft.com/office/officeart/2005/8/layout/pyramid1" loCatId="pyramid" qsTypeId="urn:microsoft.com/office/officeart/2005/8/quickstyle/simple1" qsCatId="simple" csTypeId="urn:microsoft.com/office/officeart/2005/8/colors/accent1_2" csCatId="accent1" phldr="0"/>
      <dgm:spPr/>
    </dgm:pt>
    <dgm:pt modelId="{B655C58A-E413-4AA2-BA9A-0F1F6507A1CA}">
      <dgm:prSet phldrT="[テキスト]" phldr="1"/>
      <dgm:spPr/>
      <dgm:t>
        <a:bodyPr/>
        <a:lstStyle/>
        <a:p>
          <a:endParaRPr kumimoji="1" lang="ja-JP" altLang="en-US"/>
        </a:p>
      </dgm:t>
    </dgm:pt>
    <dgm:pt modelId="{296AB8D3-1D85-4866-B6EC-B838B2CDEDDF}" type="parTrans" cxnId="{3AA732EA-FD6D-46D4-A79A-AE5578994A30}">
      <dgm:prSet/>
      <dgm:spPr/>
      <dgm:t>
        <a:bodyPr/>
        <a:lstStyle/>
        <a:p>
          <a:endParaRPr kumimoji="1" lang="ja-JP" altLang="en-US"/>
        </a:p>
      </dgm:t>
    </dgm:pt>
    <dgm:pt modelId="{35B33DD8-5A89-4089-880C-54239519E61C}" type="sibTrans" cxnId="{3AA732EA-FD6D-46D4-A79A-AE5578994A30}">
      <dgm:prSet/>
      <dgm:spPr/>
      <dgm:t>
        <a:bodyPr/>
        <a:lstStyle/>
        <a:p>
          <a:endParaRPr kumimoji="1" lang="ja-JP" altLang="en-US"/>
        </a:p>
      </dgm:t>
    </dgm:pt>
    <dgm:pt modelId="{B1C1BAF6-6CC6-4F7F-8EB7-C98CCC997391}">
      <dgm:prSet phldrT="[テキスト]" phldr="1"/>
      <dgm:spPr/>
      <dgm:t>
        <a:bodyPr/>
        <a:lstStyle/>
        <a:p>
          <a:endParaRPr kumimoji="1" lang="ja-JP" altLang="en-US" dirty="0"/>
        </a:p>
      </dgm:t>
    </dgm:pt>
    <dgm:pt modelId="{0699224C-8C5E-4BF2-B5EB-4B7D0B53C182}" type="parTrans" cxnId="{A9537672-01D3-4D61-9FB6-BFB0E697CB05}">
      <dgm:prSet/>
      <dgm:spPr/>
      <dgm:t>
        <a:bodyPr/>
        <a:lstStyle/>
        <a:p>
          <a:endParaRPr kumimoji="1" lang="ja-JP" altLang="en-US"/>
        </a:p>
      </dgm:t>
    </dgm:pt>
    <dgm:pt modelId="{916FC839-C47B-403A-9E5C-AEA18ACDB89B}" type="sibTrans" cxnId="{A9537672-01D3-4D61-9FB6-BFB0E697CB05}">
      <dgm:prSet/>
      <dgm:spPr/>
      <dgm:t>
        <a:bodyPr/>
        <a:lstStyle/>
        <a:p>
          <a:endParaRPr kumimoji="1" lang="ja-JP" altLang="en-US"/>
        </a:p>
      </dgm:t>
    </dgm:pt>
    <dgm:pt modelId="{88FDCB78-CC71-44FE-9669-DC7307C08F46}">
      <dgm:prSet phldrT="[テキスト]" phldr="1"/>
      <dgm:spPr/>
      <dgm:t>
        <a:bodyPr/>
        <a:lstStyle/>
        <a:p>
          <a:endParaRPr kumimoji="1" lang="ja-JP" altLang="en-US" dirty="0"/>
        </a:p>
      </dgm:t>
    </dgm:pt>
    <dgm:pt modelId="{418711FD-F9E6-41B9-8ECA-5D4E591DE564}" type="parTrans" cxnId="{6CF27522-9F97-442B-9F4E-E028131A4EDD}">
      <dgm:prSet/>
      <dgm:spPr/>
      <dgm:t>
        <a:bodyPr/>
        <a:lstStyle/>
        <a:p>
          <a:endParaRPr kumimoji="1" lang="ja-JP" altLang="en-US"/>
        </a:p>
      </dgm:t>
    </dgm:pt>
    <dgm:pt modelId="{DC1B38C0-6B5B-47E4-B3AD-B8C823EFB6CC}" type="sibTrans" cxnId="{6CF27522-9F97-442B-9F4E-E028131A4EDD}">
      <dgm:prSet/>
      <dgm:spPr/>
      <dgm:t>
        <a:bodyPr/>
        <a:lstStyle/>
        <a:p>
          <a:endParaRPr kumimoji="1" lang="ja-JP" altLang="en-US"/>
        </a:p>
      </dgm:t>
    </dgm:pt>
    <dgm:pt modelId="{BB80BF9E-6D6C-438C-9022-5C227B6FC225}" type="pres">
      <dgm:prSet presAssocID="{E6ACC754-7D48-4550-8C3A-B395401B16DF}" presName="Name0" presStyleCnt="0">
        <dgm:presLayoutVars>
          <dgm:dir/>
          <dgm:animLvl val="lvl"/>
          <dgm:resizeHandles val="exact"/>
        </dgm:presLayoutVars>
      </dgm:prSet>
      <dgm:spPr/>
    </dgm:pt>
    <dgm:pt modelId="{ABE9B9A6-FB99-406D-A7D1-86D94E60EAB0}" type="pres">
      <dgm:prSet presAssocID="{B655C58A-E413-4AA2-BA9A-0F1F6507A1CA}" presName="Name8" presStyleCnt="0"/>
      <dgm:spPr/>
    </dgm:pt>
    <dgm:pt modelId="{0AA21219-9C19-4524-B33D-EC633D83AE6A}" type="pres">
      <dgm:prSet presAssocID="{B655C58A-E413-4AA2-BA9A-0F1F6507A1CA}" presName="level" presStyleLbl="node1" presStyleIdx="0" presStyleCnt="3">
        <dgm:presLayoutVars>
          <dgm:chMax val="1"/>
          <dgm:bulletEnabled val="1"/>
        </dgm:presLayoutVars>
      </dgm:prSet>
      <dgm:spPr/>
    </dgm:pt>
    <dgm:pt modelId="{7702F22B-9498-4E16-B4F1-04B1F6CD3044}" type="pres">
      <dgm:prSet presAssocID="{B655C58A-E413-4AA2-BA9A-0F1F6507A1CA}" presName="levelTx" presStyleLbl="revTx" presStyleIdx="0" presStyleCnt="0">
        <dgm:presLayoutVars>
          <dgm:chMax val="1"/>
          <dgm:bulletEnabled val="1"/>
        </dgm:presLayoutVars>
      </dgm:prSet>
      <dgm:spPr/>
    </dgm:pt>
    <dgm:pt modelId="{C8485A8E-D69B-43DE-8EC1-B0C452E2EE54}" type="pres">
      <dgm:prSet presAssocID="{B1C1BAF6-6CC6-4F7F-8EB7-C98CCC997391}" presName="Name8" presStyleCnt="0"/>
      <dgm:spPr/>
    </dgm:pt>
    <dgm:pt modelId="{983EBE1B-2F3C-4D53-A7CD-D2B6E15FDA14}" type="pres">
      <dgm:prSet presAssocID="{B1C1BAF6-6CC6-4F7F-8EB7-C98CCC997391}" presName="level" presStyleLbl="node1" presStyleIdx="1" presStyleCnt="3">
        <dgm:presLayoutVars>
          <dgm:chMax val="1"/>
          <dgm:bulletEnabled val="1"/>
        </dgm:presLayoutVars>
      </dgm:prSet>
      <dgm:spPr/>
    </dgm:pt>
    <dgm:pt modelId="{26615D59-708C-46D1-B027-A4BF2704ED3A}" type="pres">
      <dgm:prSet presAssocID="{B1C1BAF6-6CC6-4F7F-8EB7-C98CCC997391}" presName="levelTx" presStyleLbl="revTx" presStyleIdx="0" presStyleCnt="0">
        <dgm:presLayoutVars>
          <dgm:chMax val="1"/>
          <dgm:bulletEnabled val="1"/>
        </dgm:presLayoutVars>
      </dgm:prSet>
      <dgm:spPr/>
    </dgm:pt>
    <dgm:pt modelId="{25FA343D-0B27-46C1-A250-E49F2946A2B0}" type="pres">
      <dgm:prSet presAssocID="{88FDCB78-CC71-44FE-9669-DC7307C08F46}" presName="Name8" presStyleCnt="0"/>
      <dgm:spPr/>
    </dgm:pt>
    <dgm:pt modelId="{7B05748B-55CA-4D65-BF30-EBB60C57AD4B}" type="pres">
      <dgm:prSet presAssocID="{88FDCB78-CC71-44FE-9669-DC7307C08F46}" presName="level" presStyleLbl="node1" presStyleIdx="2" presStyleCnt="3">
        <dgm:presLayoutVars>
          <dgm:chMax val="1"/>
          <dgm:bulletEnabled val="1"/>
        </dgm:presLayoutVars>
      </dgm:prSet>
      <dgm:spPr/>
    </dgm:pt>
    <dgm:pt modelId="{78A6D61D-F0A0-4379-AD0A-D67452E00C0A}" type="pres">
      <dgm:prSet presAssocID="{88FDCB78-CC71-44FE-9669-DC7307C08F46}" presName="levelTx" presStyleLbl="revTx" presStyleIdx="0" presStyleCnt="0">
        <dgm:presLayoutVars>
          <dgm:chMax val="1"/>
          <dgm:bulletEnabled val="1"/>
        </dgm:presLayoutVars>
      </dgm:prSet>
      <dgm:spPr/>
    </dgm:pt>
  </dgm:ptLst>
  <dgm:cxnLst>
    <dgm:cxn modelId="{4C5ED4EB-71E9-45B1-8C88-25C82D34C64A}" type="presOf" srcId="{E6ACC754-7D48-4550-8C3A-B395401B16DF}" destId="{BB80BF9E-6D6C-438C-9022-5C227B6FC225}" srcOrd="0" destOrd="0" presId="urn:microsoft.com/office/officeart/2005/8/layout/pyramid1"/>
    <dgm:cxn modelId="{7940DD66-8A2D-4B41-B417-EE3819A83928}" type="presOf" srcId="{B1C1BAF6-6CC6-4F7F-8EB7-C98CCC997391}" destId="{983EBE1B-2F3C-4D53-A7CD-D2B6E15FDA14}" srcOrd="0" destOrd="0" presId="urn:microsoft.com/office/officeart/2005/8/layout/pyramid1"/>
    <dgm:cxn modelId="{8D5FED18-8820-484E-A9AC-F76598FDAE0E}" type="presOf" srcId="{B655C58A-E413-4AA2-BA9A-0F1F6507A1CA}" destId="{7702F22B-9498-4E16-B4F1-04B1F6CD3044}" srcOrd="1" destOrd="0" presId="urn:microsoft.com/office/officeart/2005/8/layout/pyramid1"/>
    <dgm:cxn modelId="{6CF27522-9F97-442B-9F4E-E028131A4EDD}" srcId="{E6ACC754-7D48-4550-8C3A-B395401B16DF}" destId="{88FDCB78-CC71-44FE-9669-DC7307C08F46}" srcOrd="2" destOrd="0" parTransId="{418711FD-F9E6-41B9-8ECA-5D4E591DE564}" sibTransId="{DC1B38C0-6B5B-47E4-B3AD-B8C823EFB6CC}"/>
    <dgm:cxn modelId="{3AA732EA-FD6D-46D4-A79A-AE5578994A30}" srcId="{E6ACC754-7D48-4550-8C3A-B395401B16DF}" destId="{B655C58A-E413-4AA2-BA9A-0F1F6507A1CA}" srcOrd="0" destOrd="0" parTransId="{296AB8D3-1D85-4866-B6EC-B838B2CDEDDF}" sibTransId="{35B33DD8-5A89-4089-880C-54239519E61C}"/>
    <dgm:cxn modelId="{16DDA579-BDC2-4F26-B5B5-A24DBEF503F9}" type="presOf" srcId="{88FDCB78-CC71-44FE-9669-DC7307C08F46}" destId="{7B05748B-55CA-4D65-BF30-EBB60C57AD4B}" srcOrd="0" destOrd="0" presId="urn:microsoft.com/office/officeart/2005/8/layout/pyramid1"/>
    <dgm:cxn modelId="{1728654E-4F68-4438-B2BE-ADEA254073C2}" type="presOf" srcId="{88FDCB78-CC71-44FE-9669-DC7307C08F46}" destId="{78A6D61D-F0A0-4379-AD0A-D67452E00C0A}" srcOrd="1" destOrd="0" presId="urn:microsoft.com/office/officeart/2005/8/layout/pyramid1"/>
    <dgm:cxn modelId="{73D08004-93D0-40CE-A75C-854094DD3E6A}" type="presOf" srcId="{B655C58A-E413-4AA2-BA9A-0F1F6507A1CA}" destId="{0AA21219-9C19-4524-B33D-EC633D83AE6A}" srcOrd="0" destOrd="0" presId="urn:microsoft.com/office/officeart/2005/8/layout/pyramid1"/>
    <dgm:cxn modelId="{5DF3D2D3-F72F-4A0F-AF13-0C53E5CCDE08}" type="presOf" srcId="{B1C1BAF6-6CC6-4F7F-8EB7-C98CCC997391}" destId="{26615D59-708C-46D1-B027-A4BF2704ED3A}" srcOrd="1" destOrd="0" presId="urn:microsoft.com/office/officeart/2005/8/layout/pyramid1"/>
    <dgm:cxn modelId="{A9537672-01D3-4D61-9FB6-BFB0E697CB05}" srcId="{E6ACC754-7D48-4550-8C3A-B395401B16DF}" destId="{B1C1BAF6-6CC6-4F7F-8EB7-C98CCC997391}" srcOrd="1" destOrd="0" parTransId="{0699224C-8C5E-4BF2-B5EB-4B7D0B53C182}" sibTransId="{916FC839-C47B-403A-9E5C-AEA18ACDB89B}"/>
    <dgm:cxn modelId="{BE3F7D39-48F4-4B3B-A68D-2867FC14A9AD}" type="presParOf" srcId="{BB80BF9E-6D6C-438C-9022-5C227B6FC225}" destId="{ABE9B9A6-FB99-406D-A7D1-86D94E60EAB0}" srcOrd="0" destOrd="0" presId="urn:microsoft.com/office/officeart/2005/8/layout/pyramid1"/>
    <dgm:cxn modelId="{753D37A7-A63E-4372-A074-FE316468AC9D}" type="presParOf" srcId="{ABE9B9A6-FB99-406D-A7D1-86D94E60EAB0}" destId="{0AA21219-9C19-4524-B33D-EC633D83AE6A}" srcOrd="0" destOrd="0" presId="urn:microsoft.com/office/officeart/2005/8/layout/pyramid1"/>
    <dgm:cxn modelId="{765B1766-2414-409C-A859-B12BD2A28C9B}" type="presParOf" srcId="{ABE9B9A6-FB99-406D-A7D1-86D94E60EAB0}" destId="{7702F22B-9498-4E16-B4F1-04B1F6CD3044}" srcOrd="1" destOrd="0" presId="urn:microsoft.com/office/officeart/2005/8/layout/pyramid1"/>
    <dgm:cxn modelId="{E787662F-3911-471F-AE18-BD89040D076A}" type="presParOf" srcId="{BB80BF9E-6D6C-438C-9022-5C227B6FC225}" destId="{C8485A8E-D69B-43DE-8EC1-B0C452E2EE54}" srcOrd="1" destOrd="0" presId="urn:microsoft.com/office/officeart/2005/8/layout/pyramid1"/>
    <dgm:cxn modelId="{E440823E-3292-4731-AC14-8DAA08DDEF7E}" type="presParOf" srcId="{C8485A8E-D69B-43DE-8EC1-B0C452E2EE54}" destId="{983EBE1B-2F3C-4D53-A7CD-D2B6E15FDA14}" srcOrd="0" destOrd="0" presId="urn:microsoft.com/office/officeart/2005/8/layout/pyramid1"/>
    <dgm:cxn modelId="{AB585D01-3F74-4802-963A-1BDC356A537D}" type="presParOf" srcId="{C8485A8E-D69B-43DE-8EC1-B0C452E2EE54}" destId="{26615D59-708C-46D1-B027-A4BF2704ED3A}" srcOrd="1" destOrd="0" presId="urn:microsoft.com/office/officeart/2005/8/layout/pyramid1"/>
    <dgm:cxn modelId="{9200F19B-5C70-4058-AFEC-121B492DFC90}" type="presParOf" srcId="{BB80BF9E-6D6C-438C-9022-5C227B6FC225}" destId="{25FA343D-0B27-46C1-A250-E49F2946A2B0}" srcOrd="2" destOrd="0" presId="urn:microsoft.com/office/officeart/2005/8/layout/pyramid1"/>
    <dgm:cxn modelId="{335089D1-10E8-4B2C-9629-5BAA80B4137E}" type="presParOf" srcId="{25FA343D-0B27-46C1-A250-E49F2946A2B0}" destId="{7B05748B-55CA-4D65-BF30-EBB60C57AD4B}" srcOrd="0" destOrd="0" presId="urn:microsoft.com/office/officeart/2005/8/layout/pyramid1"/>
    <dgm:cxn modelId="{E588EB86-5330-4A02-A86A-ED65CC1B2806}" type="presParOf" srcId="{25FA343D-0B27-46C1-A250-E49F2946A2B0}" destId="{78A6D61D-F0A0-4379-AD0A-D67452E00C0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155839-0B45-4C04-BE84-7DD8BDBA3C89}" type="doc">
      <dgm:prSet loTypeId="urn:microsoft.com/office/officeart/2005/8/layout/pyramid1" loCatId="pyramid" qsTypeId="urn:microsoft.com/office/officeart/2005/8/quickstyle/simple1" qsCatId="simple" csTypeId="urn:microsoft.com/office/officeart/2005/8/colors/accent1_2" csCatId="accent1" phldr="1"/>
      <dgm:spPr/>
    </dgm:pt>
    <dgm:pt modelId="{0AD308D5-0949-4489-B2B6-9207EC9C1049}">
      <dgm:prSet phldrT="[テキスト]" custT="1"/>
      <dgm:spPr/>
      <dgm:t>
        <a:bodyPr/>
        <a:lstStyle/>
        <a:p>
          <a:r>
            <a:rPr kumimoji="1" lang="ja-JP" altLang="en-US" sz="2400" dirty="0"/>
            <a:t>ステータスシンボル</a:t>
          </a:r>
        </a:p>
      </dgm:t>
    </dgm:pt>
    <dgm:pt modelId="{D7A40BFC-180F-48EF-ABAB-0A5D68914415}" type="parTrans" cxnId="{88886ACD-8FBA-47ED-A197-8EAFF3054207}">
      <dgm:prSet/>
      <dgm:spPr/>
      <dgm:t>
        <a:bodyPr/>
        <a:lstStyle/>
        <a:p>
          <a:endParaRPr kumimoji="1" lang="ja-JP" altLang="en-US"/>
        </a:p>
      </dgm:t>
    </dgm:pt>
    <dgm:pt modelId="{6F19E6A6-97ED-4FB0-8B8B-8568A00164C4}" type="sibTrans" cxnId="{88886ACD-8FBA-47ED-A197-8EAFF3054207}">
      <dgm:prSet/>
      <dgm:spPr/>
      <dgm:t>
        <a:bodyPr/>
        <a:lstStyle/>
        <a:p>
          <a:endParaRPr kumimoji="1" lang="ja-JP" altLang="en-US"/>
        </a:p>
      </dgm:t>
    </dgm:pt>
    <dgm:pt modelId="{916162C3-2000-4841-9A21-D1589C3373C9}">
      <dgm:prSet phldrT="[テキスト]" custT="1"/>
      <dgm:spPr/>
      <dgm:t>
        <a:bodyPr/>
        <a:lstStyle/>
        <a:p>
          <a:r>
            <a:rPr kumimoji="1" lang="ja-JP" altLang="en-US" sz="2400" dirty="0"/>
            <a:t>伝統的クラブの</a:t>
          </a:r>
          <a:endParaRPr kumimoji="1" lang="en-US" altLang="ja-JP" sz="2400" dirty="0"/>
        </a:p>
        <a:p>
          <a:r>
            <a:rPr kumimoji="1" lang="ja-JP" altLang="en-US" sz="2400" dirty="0"/>
            <a:t>運営革新</a:t>
          </a:r>
          <a:endParaRPr kumimoji="1" lang="en-US" altLang="ja-JP" sz="2400" dirty="0"/>
        </a:p>
      </dgm:t>
    </dgm:pt>
    <dgm:pt modelId="{5BCCF436-85EE-4252-9E10-B5BCB4489E22}" type="parTrans" cxnId="{0D1AE28D-A772-486B-B5D6-9E5E68CC9998}">
      <dgm:prSet/>
      <dgm:spPr/>
      <dgm:t>
        <a:bodyPr/>
        <a:lstStyle/>
        <a:p>
          <a:endParaRPr kumimoji="1" lang="ja-JP" altLang="en-US"/>
        </a:p>
      </dgm:t>
    </dgm:pt>
    <dgm:pt modelId="{632D5EDB-88A1-44D1-A764-60EC61E51ACE}" type="sibTrans" cxnId="{0D1AE28D-A772-486B-B5D6-9E5E68CC9998}">
      <dgm:prSet/>
      <dgm:spPr/>
      <dgm:t>
        <a:bodyPr/>
        <a:lstStyle/>
        <a:p>
          <a:endParaRPr kumimoji="1" lang="ja-JP" altLang="en-US"/>
        </a:p>
      </dgm:t>
    </dgm:pt>
    <dgm:pt modelId="{4AEE587A-E88B-4CA1-8B92-64A4BB22E24F}">
      <dgm:prSet phldrT="[テキスト]" custT="1"/>
      <dgm:spPr>
        <a:solidFill>
          <a:srgbClr val="7030A0"/>
        </a:solidFill>
      </dgm:spPr>
      <dgm:t>
        <a:bodyPr/>
        <a:lstStyle/>
        <a:p>
          <a:r>
            <a:rPr kumimoji="1" lang="ja-JP" altLang="en-US" sz="3600" dirty="0">
              <a:solidFill>
                <a:schemeClr val="tx2"/>
              </a:solidFill>
            </a:rPr>
            <a:t>新しい取り組みの新クラブ</a:t>
          </a:r>
        </a:p>
      </dgm:t>
    </dgm:pt>
    <dgm:pt modelId="{C08D9E8E-4EB3-45BA-838D-5ECACD423300}" type="parTrans" cxnId="{50DF6881-4368-4F82-80E2-AB3FC5869CF8}">
      <dgm:prSet/>
      <dgm:spPr/>
      <dgm:t>
        <a:bodyPr/>
        <a:lstStyle/>
        <a:p>
          <a:endParaRPr kumimoji="1" lang="ja-JP" altLang="en-US"/>
        </a:p>
      </dgm:t>
    </dgm:pt>
    <dgm:pt modelId="{7A2014B9-76C3-4E2C-97B9-3C3E6B999073}" type="sibTrans" cxnId="{50DF6881-4368-4F82-80E2-AB3FC5869CF8}">
      <dgm:prSet/>
      <dgm:spPr/>
      <dgm:t>
        <a:bodyPr/>
        <a:lstStyle/>
        <a:p>
          <a:endParaRPr kumimoji="1" lang="ja-JP" altLang="en-US"/>
        </a:p>
      </dgm:t>
    </dgm:pt>
    <dgm:pt modelId="{C0B39A39-33E0-4EE0-8EA0-0EEC3A60A1F6}" type="pres">
      <dgm:prSet presAssocID="{C6155839-0B45-4C04-BE84-7DD8BDBA3C89}" presName="Name0" presStyleCnt="0">
        <dgm:presLayoutVars>
          <dgm:dir/>
          <dgm:animLvl val="lvl"/>
          <dgm:resizeHandles val="exact"/>
        </dgm:presLayoutVars>
      </dgm:prSet>
      <dgm:spPr/>
    </dgm:pt>
    <dgm:pt modelId="{78CB7987-E7FF-473D-B280-B33ECA0E76DA}" type="pres">
      <dgm:prSet presAssocID="{0AD308D5-0949-4489-B2B6-9207EC9C1049}" presName="Name8" presStyleCnt="0"/>
      <dgm:spPr/>
    </dgm:pt>
    <dgm:pt modelId="{EC17E0F4-62AB-46AD-8153-E747ED81ACA4}" type="pres">
      <dgm:prSet presAssocID="{0AD308D5-0949-4489-B2B6-9207EC9C1049}" presName="level" presStyleLbl="node1" presStyleIdx="0" presStyleCnt="3" custScaleX="105865" custScaleY="73025" custLinFactNeighborX="-4985" custLinFactNeighborY="-10618">
        <dgm:presLayoutVars>
          <dgm:chMax val="1"/>
          <dgm:bulletEnabled val="1"/>
        </dgm:presLayoutVars>
      </dgm:prSet>
      <dgm:spPr/>
    </dgm:pt>
    <dgm:pt modelId="{D1A1B41D-34A3-43F2-BBE9-2E4A7A9F76E6}" type="pres">
      <dgm:prSet presAssocID="{0AD308D5-0949-4489-B2B6-9207EC9C1049}" presName="levelTx" presStyleLbl="revTx" presStyleIdx="0" presStyleCnt="0">
        <dgm:presLayoutVars>
          <dgm:chMax val="1"/>
          <dgm:bulletEnabled val="1"/>
        </dgm:presLayoutVars>
      </dgm:prSet>
      <dgm:spPr/>
    </dgm:pt>
    <dgm:pt modelId="{544CF2AF-DDB0-47C6-B942-56E81311D667}" type="pres">
      <dgm:prSet presAssocID="{916162C3-2000-4841-9A21-D1589C3373C9}" presName="Name8" presStyleCnt="0"/>
      <dgm:spPr/>
    </dgm:pt>
    <dgm:pt modelId="{97D9DF99-16A3-4AB5-A5E1-9C052E8ED1FF}" type="pres">
      <dgm:prSet presAssocID="{916162C3-2000-4841-9A21-D1589C3373C9}" presName="level" presStyleLbl="node1" presStyleIdx="1" presStyleCnt="3" custScaleX="100555" custScaleY="89405" custLinFactNeighborX="-1189" custLinFactNeighborY="-2752">
        <dgm:presLayoutVars>
          <dgm:chMax val="1"/>
          <dgm:bulletEnabled val="1"/>
        </dgm:presLayoutVars>
      </dgm:prSet>
      <dgm:spPr/>
    </dgm:pt>
    <dgm:pt modelId="{DBFF5160-7FF6-48AC-BBFE-A0C6B8C45F30}" type="pres">
      <dgm:prSet presAssocID="{916162C3-2000-4841-9A21-D1589C3373C9}" presName="levelTx" presStyleLbl="revTx" presStyleIdx="0" presStyleCnt="0">
        <dgm:presLayoutVars>
          <dgm:chMax val="1"/>
          <dgm:bulletEnabled val="1"/>
        </dgm:presLayoutVars>
      </dgm:prSet>
      <dgm:spPr/>
    </dgm:pt>
    <dgm:pt modelId="{08C84494-1085-4B2A-841A-796B836B968E}" type="pres">
      <dgm:prSet presAssocID="{4AEE587A-E88B-4CA1-8B92-64A4BB22E24F}" presName="Name8" presStyleCnt="0"/>
      <dgm:spPr/>
    </dgm:pt>
    <dgm:pt modelId="{3F23347C-A266-4867-B869-DC903CBF49FD}" type="pres">
      <dgm:prSet presAssocID="{4AEE587A-E88B-4CA1-8B92-64A4BB22E24F}" presName="level" presStyleLbl="node1" presStyleIdx="2" presStyleCnt="3" custLinFactNeighborX="396" custLinFactNeighborY="917">
        <dgm:presLayoutVars>
          <dgm:chMax val="1"/>
          <dgm:bulletEnabled val="1"/>
        </dgm:presLayoutVars>
      </dgm:prSet>
      <dgm:spPr/>
    </dgm:pt>
    <dgm:pt modelId="{871B3DE5-4CEA-4B58-8157-DD7A07CC097F}" type="pres">
      <dgm:prSet presAssocID="{4AEE587A-E88B-4CA1-8B92-64A4BB22E24F}" presName="levelTx" presStyleLbl="revTx" presStyleIdx="0" presStyleCnt="0">
        <dgm:presLayoutVars>
          <dgm:chMax val="1"/>
          <dgm:bulletEnabled val="1"/>
        </dgm:presLayoutVars>
      </dgm:prSet>
      <dgm:spPr/>
    </dgm:pt>
  </dgm:ptLst>
  <dgm:cxnLst>
    <dgm:cxn modelId="{0D1AE28D-A772-486B-B5D6-9E5E68CC9998}" srcId="{C6155839-0B45-4C04-BE84-7DD8BDBA3C89}" destId="{916162C3-2000-4841-9A21-D1589C3373C9}" srcOrd="1" destOrd="0" parTransId="{5BCCF436-85EE-4252-9E10-B5BCB4489E22}" sibTransId="{632D5EDB-88A1-44D1-A764-60EC61E51ACE}"/>
    <dgm:cxn modelId="{B47410CB-9492-4B7A-9E41-D5AE2B6832A6}" type="presOf" srcId="{916162C3-2000-4841-9A21-D1589C3373C9}" destId="{DBFF5160-7FF6-48AC-BBFE-A0C6B8C45F30}" srcOrd="1" destOrd="0" presId="urn:microsoft.com/office/officeart/2005/8/layout/pyramid1"/>
    <dgm:cxn modelId="{A5D7C66C-76FA-4BA1-B1EC-740910E030C9}" type="presOf" srcId="{4AEE587A-E88B-4CA1-8B92-64A4BB22E24F}" destId="{3F23347C-A266-4867-B869-DC903CBF49FD}" srcOrd="0" destOrd="0" presId="urn:microsoft.com/office/officeart/2005/8/layout/pyramid1"/>
    <dgm:cxn modelId="{5339548D-E8BF-4312-B155-D766F04A4E60}" type="presOf" srcId="{4AEE587A-E88B-4CA1-8B92-64A4BB22E24F}" destId="{871B3DE5-4CEA-4B58-8157-DD7A07CC097F}" srcOrd="1" destOrd="0" presId="urn:microsoft.com/office/officeart/2005/8/layout/pyramid1"/>
    <dgm:cxn modelId="{88886ACD-8FBA-47ED-A197-8EAFF3054207}" srcId="{C6155839-0B45-4C04-BE84-7DD8BDBA3C89}" destId="{0AD308D5-0949-4489-B2B6-9207EC9C1049}" srcOrd="0" destOrd="0" parTransId="{D7A40BFC-180F-48EF-ABAB-0A5D68914415}" sibTransId="{6F19E6A6-97ED-4FB0-8B8B-8568A00164C4}"/>
    <dgm:cxn modelId="{FB7C379B-A68F-49B8-BA92-B64CFF87353C}" type="presOf" srcId="{0AD308D5-0949-4489-B2B6-9207EC9C1049}" destId="{EC17E0F4-62AB-46AD-8153-E747ED81ACA4}" srcOrd="0" destOrd="0" presId="urn:microsoft.com/office/officeart/2005/8/layout/pyramid1"/>
    <dgm:cxn modelId="{50DF6881-4368-4F82-80E2-AB3FC5869CF8}" srcId="{C6155839-0B45-4C04-BE84-7DD8BDBA3C89}" destId="{4AEE587A-E88B-4CA1-8B92-64A4BB22E24F}" srcOrd="2" destOrd="0" parTransId="{C08D9E8E-4EB3-45BA-838D-5ECACD423300}" sibTransId="{7A2014B9-76C3-4E2C-97B9-3C3E6B999073}"/>
    <dgm:cxn modelId="{151C8C0D-74FB-4027-B69F-32DA4529AF62}" type="presOf" srcId="{916162C3-2000-4841-9A21-D1589C3373C9}" destId="{97D9DF99-16A3-4AB5-A5E1-9C052E8ED1FF}" srcOrd="0" destOrd="0" presId="urn:microsoft.com/office/officeart/2005/8/layout/pyramid1"/>
    <dgm:cxn modelId="{BF7D201C-8D78-4AD2-A22C-C5BDF0EDB67C}" type="presOf" srcId="{C6155839-0B45-4C04-BE84-7DD8BDBA3C89}" destId="{C0B39A39-33E0-4EE0-8EA0-0EEC3A60A1F6}" srcOrd="0" destOrd="0" presId="urn:microsoft.com/office/officeart/2005/8/layout/pyramid1"/>
    <dgm:cxn modelId="{BC7D4A43-3543-4F3E-BE71-41A4A9F70014}" type="presOf" srcId="{0AD308D5-0949-4489-B2B6-9207EC9C1049}" destId="{D1A1B41D-34A3-43F2-BBE9-2E4A7A9F76E6}" srcOrd="1" destOrd="0" presId="urn:microsoft.com/office/officeart/2005/8/layout/pyramid1"/>
    <dgm:cxn modelId="{3663E4FB-48A0-4B5F-9A53-22B7022B8EE0}" type="presParOf" srcId="{C0B39A39-33E0-4EE0-8EA0-0EEC3A60A1F6}" destId="{78CB7987-E7FF-473D-B280-B33ECA0E76DA}" srcOrd="0" destOrd="0" presId="urn:microsoft.com/office/officeart/2005/8/layout/pyramid1"/>
    <dgm:cxn modelId="{B3F871EF-DA6D-4880-8595-3057601A3D3C}" type="presParOf" srcId="{78CB7987-E7FF-473D-B280-B33ECA0E76DA}" destId="{EC17E0F4-62AB-46AD-8153-E747ED81ACA4}" srcOrd="0" destOrd="0" presId="urn:microsoft.com/office/officeart/2005/8/layout/pyramid1"/>
    <dgm:cxn modelId="{5FF0ED0E-2291-49A0-8730-4DB2802AB2C9}" type="presParOf" srcId="{78CB7987-E7FF-473D-B280-B33ECA0E76DA}" destId="{D1A1B41D-34A3-43F2-BBE9-2E4A7A9F76E6}" srcOrd="1" destOrd="0" presId="urn:microsoft.com/office/officeart/2005/8/layout/pyramid1"/>
    <dgm:cxn modelId="{6086AD51-2668-40FC-AA67-74EFBA802193}" type="presParOf" srcId="{C0B39A39-33E0-4EE0-8EA0-0EEC3A60A1F6}" destId="{544CF2AF-DDB0-47C6-B942-56E81311D667}" srcOrd="1" destOrd="0" presId="urn:microsoft.com/office/officeart/2005/8/layout/pyramid1"/>
    <dgm:cxn modelId="{F316276D-1ED2-4660-B728-1BE0B8696D3A}" type="presParOf" srcId="{544CF2AF-DDB0-47C6-B942-56E81311D667}" destId="{97D9DF99-16A3-4AB5-A5E1-9C052E8ED1FF}" srcOrd="0" destOrd="0" presId="urn:microsoft.com/office/officeart/2005/8/layout/pyramid1"/>
    <dgm:cxn modelId="{79A69791-8DE9-4D51-A463-2B33B70D16D3}" type="presParOf" srcId="{544CF2AF-DDB0-47C6-B942-56E81311D667}" destId="{DBFF5160-7FF6-48AC-BBFE-A0C6B8C45F30}" srcOrd="1" destOrd="0" presId="urn:microsoft.com/office/officeart/2005/8/layout/pyramid1"/>
    <dgm:cxn modelId="{D04D33B4-3611-408F-8E94-47B923FDEA0B}" type="presParOf" srcId="{C0B39A39-33E0-4EE0-8EA0-0EEC3A60A1F6}" destId="{08C84494-1085-4B2A-841A-796B836B968E}" srcOrd="2" destOrd="0" presId="urn:microsoft.com/office/officeart/2005/8/layout/pyramid1"/>
    <dgm:cxn modelId="{4815EBC3-8371-4E3B-A89A-CAAE39AC2255}" type="presParOf" srcId="{08C84494-1085-4B2A-841A-796B836B968E}" destId="{3F23347C-A266-4867-B869-DC903CBF49FD}" srcOrd="0" destOrd="0" presId="urn:microsoft.com/office/officeart/2005/8/layout/pyramid1"/>
    <dgm:cxn modelId="{FF90EC83-5BAF-4CF9-88B6-1289B16320DB}" type="presParOf" srcId="{08C84494-1085-4B2A-841A-796B836B968E}" destId="{871B3DE5-4CEA-4B58-8157-DD7A07CC097F}"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3C3DE-D170-4B9D-84B1-B59AE21F349C}" type="doc">
      <dgm:prSet loTypeId="urn:microsoft.com/office/officeart/2005/8/layout/pyramid1" loCatId="pyramid" qsTypeId="urn:microsoft.com/office/officeart/2005/8/quickstyle/simple1" qsCatId="simple" csTypeId="urn:microsoft.com/office/officeart/2005/8/colors/accent1_2" csCatId="accent1" phldr="1"/>
      <dgm:spPr/>
    </dgm:pt>
    <dgm:pt modelId="{C10686F4-245F-4E9A-B2B7-64DFCA8C70E8}">
      <dgm:prSet phldrT="[テキスト]" custT="1"/>
      <dgm:spPr/>
      <dgm:t>
        <a:bodyPr/>
        <a:lstStyle/>
        <a:p>
          <a:r>
            <a:rPr lang="ja-JP" altLang="en-US" sz="2400" dirty="0"/>
            <a:t>事業・専門職</a:t>
          </a:r>
          <a:endParaRPr lang="en-US" altLang="ja-JP" sz="2400" dirty="0"/>
        </a:p>
        <a:p>
          <a:r>
            <a:rPr lang="ja-JP" altLang="en-US" sz="2400" dirty="0"/>
            <a:t>裁量権のある管理職</a:t>
          </a:r>
          <a:endParaRPr lang="en-US" sz="2400" dirty="0"/>
        </a:p>
      </dgm:t>
    </dgm:pt>
    <dgm:pt modelId="{30F00087-7B93-498F-9E97-1F79411CBE34}" type="parTrans" cxnId="{B4379F42-AF55-4482-A94F-AE17F7D218D1}">
      <dgm:prSet/>
      <dgm:spPr/>
      <dgm:t>
        <a:bodyPr/>
        <a:lstStyle/>
        <a:p>
          <a:endParaRPr lang="en-US"/>
        </a:p>
      </dgm:t>
    </dgm:pt>
    <dgm:pt modelId="{BD1C744F-AC44-4122-9739-224D0353D19E}" type="sibTrans" cxnId="{B4379F42-AF55-4482-A94F-AE17F7D218D1}">
      <dgm:prSet/>
      <dgm:spPr/>
      <dgm:t>
        <a:bodyPr/>
        <a:lstStyle/>
        <a:p>
          <a:endParaRPr lang="en-US"/>
        </a:p>
      </dgm:t>
    </dgm:pt>
    <dgm:pt modelId="{3241B064-04D3-4680-9F7B-D8F2CDFF8CAC}">
      <dgm:prSet phldrT="[テキスト]" custT="1"/>
      <dgm:spPr>
        <a:solidFill>
          <a:schemeClr val="accent6"/>
        </a:solidFill>
      </dgm:spPr>
      <dgm:t>
        <a:bodyPr/>
        <a:lstStyle/>
        <a:p>
          <a:r>
            <a:rPr lang="ja-JP" altLang="en-US" sz="2000" dirty="0"/>
            <a:t>上記からの退職者</a:t>
          </a:r>
          <a:endParaRPr lang="en-US" altLang="ja-JP" sz="2000" dirty="0"/>
        </a:p>
        <a:p>
          <a:r>
            <a:rPr lang="ja-JP" altLang="en-US" sz="2000" dirty="0"/>
            <a:t>地域社会のリーダー</a:t>
          </a:r>
          <a:endParaRPr lang="en-US" altLang="ja-JP" sz="2000" dirty="0"/>
        </a:p>
        <a:p>
          <a:r>
            <a:rPr lang="ja-JP" altLang="en-US" sz="2000" dirty="0"/>
            <a:t>ロータリーの学友</a:t>
          </a:r>
          <a:endParaRPr lang="en-US" sz="2000" dirty="0"/>
        </a:p>
      </dgm:t>
    </dgm:pt>
    <dgm:pt modelId="{AC0EA2B8-F5CA-4897-851E-A0482B32204C}" type="parTrans" cxnId="{641FA28B-5DA4-4AA8-B2CB-44BC9158DEA6}">
      <dgm:prSet/>
      <dgm:spPr/>
      <dgm:t>
        <a:bodyPr/>
        <a:lstStyle/>
        <a:p>
          <a:endParaRPr lang="en-US"/>
        </a:p>
      </dgm:t>
    </dgm:pt>
    <dgm:pt modelId="{963D28BB-B6FD-46D1-BA31-D440A48DA736}" type="sibTrans" cxnId="{641FA28B-5DA4-4AA8-B2CB-44BC9158DEA6}">
      <dgm:prSet/>
      <dgm:spPr/>
      <dgm:t>
        <a:bodyPr/>
        <a:lstStyle/>
        <a:p>
          <a:endParaRPr lang="en-US"/>
        </a:p>
      </dgm:t>
    </dgm:pt>
    <dgm:pt modelId="{4115FDCF-8195-4E73-A04C-1E1984C74EC3}">
      <dgm:prSet phldrT="[テキスト]" custT="1"/>
      <dgm:spPr>
        <a:solidFill>
          <a:schemeClr val="accent2">
            <a:lumMod val="75000"/>
          </a:schemeClr>
        </a:solidFill>
      </dgm:spPr>
      <dgm:t>
        <a:bodyPr/>
        <a:lstStyle/>
        <a:p>
          <a:r>
            <a:rPr lang="ja-JP" altLang="en-US" sz="2400" dirty="0">
              <a:solidFill>
                <a:schemeClr val="tx1"/>
              </a:solidFill>
            </a:rPr>
            <a:t>仕事を中断した人</a:t>
          </a:r>
          <a:endParaRPr lang="en-US" altLang="ja-JP" sz="2400" dirty="0">
            <a:solidFill>
              <a:schemeClr val="tx1"/>
            </a:solidFill>
          </a:endParaRPr>
        </a:p>
        <a:p>
          <a:r>
            <a:rPr lang="ja-JP" altLang="en-US" sz="2400" dirty="0">
              <a:solidFill>
                <a:schemeClr val="tx1"/>
              </a:solidFill>
            </a:rPr>
            <a:t>仕事をしたことのない人</a:t>
          </a:r>
          <a:endParaRPr lang="en-US" sz="2400" dirty="0">
            <a:solidFill>
              <a:schemeClr val="tx1"/>
            </a:solidFill>
          </a:endParaRPr>
        </a:p>
      </dgm:t>
    </dgm:pt>
    <dgm:pt modelId="{B4C29421-6212-40D3-8E51-15CF3CFB64A9}" type="parTrans" cxnId="{A7B5BE16-A5FD-4E86-A9E7-10EBA97835F0}">
      <dgm:prSet/>
      <dgm:spPr/>
      <dgm:t>
        <a:bodyPr/>
        <a:lstStyle/>
        <a:p>
          <a:endParaRPr lang="en-US"/>
        </a:p>
      </dgm:t>
    </dgm:pt>
    <dgm:pt modelId="{72C56ACF-6D7D-498D-B113-DA52D987D653}" type="sibTrans" cxnId="{A7B5BE16-A5FD-4E86-A9E7-10EBA97835F0}">
      <dgm:prSet/>
      <dgm:spPr/>
      <dgm:t>
        <a:bodyPr/>
        <a:lstStyle/>
        <a:p>
          <a:endParaRPr lang="en-US"/>
        </a:p>
      </dgm:t>
    </dgm:pt>
    <dgm:pt modelId="{015176A0-C7B2-4863-9DD5-3615DDBD2299}" type="pres">
      <dgm:prSet presAssocID="{5463C3DE-D170-4B9D-84B1-B59AE21F349C}" presName="Name0" presStyleCnt="0">
        <dgm:presLayoutVars>
          <dgm:dir/>
          <dgm:animLvl val="lvl"/>
          <dgm:resizeHandles val="exact"/>
        </dgm:presLayoutVars>
      </dgm:prSet>
      <dgm:spPr/>
    </dgm:pt>
    <dgm:pt modelId="{62CD8039-4FF1-4429-A037-AFE5B1C769D4}" type="pres">
      <dgm:prSet presAssocID="{C10686F4-245F-4E9A-B2B7-64DFCA8C70E8}" presName="Name8" presStyleCnt="0"/>
      <dgm:spPr/>
    </dgm:pt>
    <dgm:pt modelId="{C6312875-E1EC-4842-8BC6-BB55A85B8706}" type="pres">
      <dgm:prSet presAssocID="{C10686F4-245F-4E9A-B2B7-64DFCA8C70E8}" presName="level" presStyleLbl="node1" presStyleIdx="0" presStyleCnt="3">
        <dgm:presLayoutVars>
          <dgm:chMax val="1"/>
          <dgm:bulletEnabled val="1"/>
        </dgm:presLayoutVars>
      </dgm:prSet>
      <dgm:spPr/>
    </dgm:pt>
    <dgm:pt modelId="{298A20D8-AEBD-44A5-8856-31B9FA006D78}" type="pres">
      <dgm:prSet presAssocID="{C10686F4-245F-4E9A-B2B7-64DFCA8C70E8}" presName="levelTx" presStyleLbl="revTx" presStyleIdx="0" presStyleCnt="0">
        <dgm:presLayoutVars>
          <dgm:chMax val="1"/>
          <dgm:bulletEnabled val="1"/>
        </dgm:presLayoutVars>
      </dgm:prSet>
      <dgm:spPr/>
    </dgm:pt>
    <dgm:pt modelId="{D967280D-79A8-439A-A161-5449BA8AFE2E}" type="pres">
      <dgm:prSet presAssocID="{3241B064-04D3-4680-9F7B-D8F2CDFF8CAC}" presName="Name8" presStyleCnt="0"/>
      <dgm:spPr/>
    </dgm:pt>
    <dgm:pt modelId="{C1F7E4D8-2E84-4AA4-A82A-530BBE620DA7}" type="pres">
      <dgm:prSet presAssocID="{3241B064-04D3-4680-9F7B-D8F2CDFF8CAC}" presName="level" presStyleLbl="node1" presStyleIdx="1" presStyleCnt="3">
        <dgm:presLayoutVars>
          <dgm:chMax val="1"/>
          <dgm:bulletEnabled val="1"/>
        </dgm:presLayoutVars>
      </dgm:prSet>
      <dgm:spPr/>
    </dgm:pt>
    <dgm:pt modelId="{664C9C2C-9F8F-4BE7-B4FD-6438A7207CF6}" type="pres">
      <dgm:prSet presAssocID="{3241B064-04D3-4680-9F7B-D8F2CDFF8CAC}" presName="levelTx" presStyleLbl="revTx" presStyleIdx="0" presStyleCnt="0">
        <dgm:presLayoutVars>
          <dgm:chMax val="1"/>
          <dgm:bulletEnabled val="1"/>
        </dgm:presLayoutVars>
      </dgm:prSet>
      <dgm:spPr/>
    </dgm:pt>
    <dgm:pt modelId="{9704B485-7735-4C31-821D-89ACC6D418F6}" type="pres">
      <dgm:prSet presAssocID="{4115FDCF-8195-4E73-A04C-1E1984C74EC3}" presName="Name8" presStyleCnt="0"/>
      <dgm:spPr/>
    </dgm:pt>
    <dgm:pt modelId="{1B0F6782-EC53-4000-9E49-2D1CC8F02120}" type="pres">
      <dgm:prSet presAssocID="{4115FDCF-8195-4E73-A04C-1E1984C74EC3}" presName="level" presStyleLbl="node1" presStyleIdx="2" presStyleCnt="3" custLinFactNeighborX="-1321" custLinFactNeighborY="6471">
        <dgm:presLayoutVars>
          <dgm:chMax val="1"/>
          <dgm:bulletEnabled val="1"/>
        </dgm:presLayoutVars>
      </dgm:prSet>
      <dgm:spPr/>
    </dgm:pt>
    <dgm:pt modelId="{ACD01BB9-604F-4D74-9BAB-1F6056D26A88}" type="pres">
      <dgm:prSet presAssocID="{4115FDCF-8195-4E73-A04C-1E1984C74EC3}" presName="levelTx" presStyleLbl="revTx" presStyleIdx="0" presStyleCnt="0">
        <dgm:presLayoutVars>
          <dgm:chMax val="1"/>
          <dgm:bulletEnabled val="1"/>
        </dgm:presLayoutVars>
      </dgm:prSet>
      <dgm:spPr/>
    </dgm:pt>
  </dgm:ptLst>
  <dgm:cxnLst>
    <dgm:cxn modelId="{6DFDF68C-F53D-421F-AEF5-9C3D96765B22}" type="presOf" srcId="{4115FDCF-8195-4E73-A04C-1E1984C74EC3}" destId="{1B0F6782-EC53-4000-9E49-2D1CC8F02120}" srcOrd="0" destOrd="0" presId="urn:microsoft.com/office/officeart/2005/8/layout/pyramid1"/>
    <dgm:cxn modelId="{7FEC9500-7A7B-42E6-8243-6C01F2A1EBCC}" type="presOf" srcId="{3241B064-04D3-4680-9F7B-D8F2CDFF8CAC}" destId="{C1F7E4D8-2E84-4AA4-A82A-530BBE620DA7}" srcOrd="0" destOrd="0" presId="urn:microsoft.com/office/officeart/2005/8/layout/pyramid1"/>
    <dgm:cxn modelId="{A7B5BE16-A5FD-4E86-A9E7-10EBA97835F0}" srcId="{5463C3DE-D170-4B9D-84B1-B59AE21F349C}" destId="{4115FDCF-8195-4E73-A04C-1E1984C74EC3}" srcOrd="2" destOrd="0" parTransId="{B4C29421-6212-40D3-8E51-15CF3CFB64A9}" sibTransId="{72C56ACF-6D7D-498D-B113-DA52D987D653}"/>
    <dgm:cxn modelId="{A36C738C-715B-4F8E-B468-05863F485F1A}" type="presOf" srcId="{C10686F4-245F-4E9A-B2B7-64DFCA8C70E8}" destId="{298A20D8-AEBD-44A5-8856-31B9FA006D78}" srcOrd="1" destOrd="0" presId="urn:microsoft.com/office/officeart/2005/8/layout/pyramid1"/>
    <dgm:cxn modelId="{B602C6C6-CCCF-4885-9AAA-8FA969A25CF7}" type="presOf" srcId="{4115FDCF-8195-4E73-A04C-1E1984C74EC3}" destId="{ACD01BB9-604F-4D74-9BAB-1F6056D26A88}" srcOrd="1" destOrd="0" presId="urn:microsoft.com/office/officeart/2005/8/layout/pyramid1"/>
    <dgm:cxn modelId="{B0178BFA-5338-4BF4-8D60-04419D1DD8EC}" type="presOf" srcId="{C10686F4-245F-4E9A-B2B7-64DFCA8C70E8}" destId="{C6312875-E1EC-4842-8BC6-BB55A85B8706}" srcOrd="0" destOrd="0" presId="urn:microsoft.com/office/officeart/2005/8/layout/pyramid1"/>
    <dgm:cxn modelId="{B4379F42-AF55-4482-A94F-AE17F7D218D1}" srcId="{5463C3DE-D170-4B9D-84B1-B59AE21F349C}" destId="{C10686F4-245F-4E9A-B2B7-64DFCA8C70E8}" srcOrd="0" destOrd="0" parTransId="{30F00087-7B93-498F-9E97-1F79411CBE34}" sibTransId="{BD1C744F-AC44-4122-9739-224D0353D19E}"/>
    <dgm:cxn modelId="{E09B4765-93B0-4CB9-84FA-ABBDAFCC95DD}" type="presOf" srcId="{5463C3DE-D170-4B9D-84B1-B59AE21F349C}" destId="{015176A0-C7B2-4863-9DD5-3615DDBD2299}" srcOrd="0" destOrd="0" presId="urn:microsoft.com/office/officeart/2005/8/layout/pyramid1"/>
    <dgm:cxn modelId="{D3372727-F9EE-4C1A-9C67-9CB2342B7553}" type="presOf" srcId="{3241B064-04D3-4680-9F7B-D8F2CDFF8CAC}" destId="{664C9C2C-9F8F-4BE7-B4FD-6438A7207CF6}" srcOrd="1" destOrd="0" presId="urn:microsoft.com/office/officeart/2005/8/layout/pyramid1"/>
    <dgm:cxn modelId="{641FA28B-5DA4-4AA8-B2CB-44BC9158DEA6}" srcId="{5463C3DE-D170-4B9D-84B1-B59AE21F349C}" destId="{3241B064-04D3-4680-9F7B-D8F2CDFF8CAC}" srcOrd="1" destOrd="0" parTransId="{AC0EA2B8-F5CA-4897-851E-A0482B32204C}" sibTransId="{963D28BB-B6FD-46D1-BA31-D440A48DA736}"/>
    <dgm:cxn modelId="{274AAFB0-E8FA-4572-9279-173761CA72A4}" type="presParOf" srcId="{015176A0-C7B2-4863-9DD5-3615DDBD2299}" destId="{62CD8039-4FF1-4429-A037-AFE5B1C769D4}" srcOrd="0" destOrd="0" presId="urn:microsoft.com/office/officeart/2005/8/layout/pyramid1"/>
    <dgm:cxn modelId="{06487529-05BB-48A0-88AD-10F1163BB43F}" type="presParOf" srcId="{62CD8039-4FF1-4429-A037-AFE5B1C769D4}" destId="{C6312875-E1EC-4842-8BC6-BB55A85B8706}" srcOrd="0" destOrd="0" presId="urn:microsoft.com/office/officeart/2005/8/layout/pyramid1"/>
    <dgm:cxn modelId="{AA99D1B3-F365-43DB-AF0B-903D7987FEE5}" type="presParOf" srcId="{62CD8039-4FF1-4429-A037-AFE5B1C769D4}" destId="{298A20D8-AEBD-44A5-8856-31B9FA006D78}" srcOrd="1" destOrd="0" presId="urn:microsoft.com/office/officeart/2005/8/layout/pyramid1"/>
    <dgm:cxn modelId="{9158C59B-1E31-48A6-8DFF-05A997887D6A}" type="presParOf" srcId="{015176A0-C7B2-4863-9DD5-3615DDBD2299}" destId="{D967280D-79A8-439A-A161-5449BA8AFE2E}" srcOrd="1" destOrd="0" presId="urn:microsoft.com/office/officeart/2005/8/layout/pyramid1"/>
    <dgm:cxn modelId="{14834D2B-293F-4705-B160-87C24C54C5C6}" type="presParOf" srcId="{D967280D-79A8-439A-A161-5449BA8AFE2E}" destId="{C1F7E4D8-2E84-4AA4-A82A-530BBE620DA7}" srcOrd="0" destOrd="0" presId="urn:microsoft.com/office/officeart/2005/8/layout/pyramid1"/>
    <dgm:cxn modelId="{F11EAD73-3243-4A24-9BFD-5A5BC20A5ABB}" type="presParOf" srcId="{D967280D-79A8-439A-A161-5449BA8AFE2E}" destId="{664C9C2C-9F8F-4BE7-B4FD-6438A7207CF6}" srcOrd="1" destOrd="0" presId="urn:microsoft.com/office/officeart/2005/8/layout/pyramid1"/>
    <dgm:cxn modelId="{D00592EE-DEDB-40B4-9B6C-3E213FDEAF2A}" type="presParOf" srcId="{015176A0-C7B2-4863-9DD5-3615DDBD2299}" destId="{9704B485-7735-4C31-821D-89ACC6D418F6}" srcOrd="2" destOrd="0" presId="urn:microsoft.com/office/officeart/2005/8/layout/pyramid1"/>
    <dgm:cxn modelId="{CAFA4E60-5A9D-4942-A92E-DAA29C9529D6}" type="presParOf" srcId="{9704B485-7735-4C31-821D-89ACC6D418F6}" destId="{1B0F6782-EC53-4000-9E49-2D1CC8F02120}" srcOrd="0" destOrd="0" presId="urn:microsoft.com/office/officeart/2005/8/layout/pyramid1"/>
    <dgm:cxn modelId="{3D0AF46C-CEC8-4289-A37B-283A499E1FCF}" type="presParOf" srcId="{9704B485-7735-4C31-821D-89ACC6D418F6}" destId="{ACD01BB9-604F-4D74-9BAB-1F6056D26A8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F7276-55A9-44E1-8CB3-622EABC23D9F}" type="doc">
      <dgm:prSet loTypeId="urn:microsoft.com/office/officeart/2005/8/layout/pyramid3" loCatId="pyramid" qsTypeId="urn:microsoft.com/office/officeart/2005/8/quickstyle/simple1" qsCatId="simple" csTypeId="urn:microsoft.com/office/officeart/2005/8/colors/accent1_2" csCatId="accent1" phldr="1"/>
      <dgm:spPr/>
    </dgm:pt>
    <dgm:pt modelId="{718BD2EC-3F51-4B60-8586-0D22D3D95733}">
      <dgm:prSet phldrT="[テキスト]" custT="1"/>
      <dgm:spPr/>
      <dgm:t>
        <a:bodyPr/>
        <a:lstStyle/>
        <a:p>
          <a:r>
            <a:rPr kumimoji="1" lang="ja-JP" altLang="en-US" sz="2800" dirty="0"/>
            <a:t>日本の</a:t>
          </a:r>
          <a:endParaRPr kumimoji="1" lang="en-US" altLang="ja-JP" sz="2800" dirty="0"/>
        </a:p>
        <a:p>
          <a:r>
            <a:rPr kumimoji="1" lang="ja-JP" altLang="en-US" sz="2800" dirty="0"/>
            <a:t>伝統的運営クラブ</a:t>
          </a:r>
        </a:p>
      </dgm:t>
    </dgm:pt>
    <dgm:pt modelId="{F8BF82D9-46A1-420B-8603-B91AE8B43E95}" type="parTrans" cxnId="{B4E9C704-FCEB-4290-8065-53F8658E2107}">
      <dgm:prSet/>
      <dgm:spPr/>
      <dgm:t>
        <a:bodyPr/>
        <a:lstStyle/>
        <a:p>
          <a:endParaRPr kumimoji="1" lang="ja-JP" altLang="en-US"/>
        </a:p>
      </dgm:t>
    </dgm:pt>
    <dgm:pt modelId="{AF6CAC43-F7FE-451A-A4AD-B6C6CBEDC215}" type="sibTrans" cxnId="{B4E9C704-FCEB-4290-8065-53F8658E2107}">
      <dgm:prSet/>
      <dgm:spPr/>
      <dgm:t>
        <a:bodyPr/>
        <a:lstStyle/>
        <a:p>
          <a:endParaRPr kumimoji="1" lang="ja-JP" altLang="en-US"/>
        </a:p>
      </dgm:t>
    </dgm:pt>
    <dgm:pt modelId="{83B72E26-28C3-473C-9365-A2B878B1FC4E}">
      <dgm:prSet phldrT="[テキスト]"/>
      <dgm:spPr>
        <a:solidFill>
          <a:schemeClr val="accent2"/>
        </a:solidFill>
      </dgm:spPr>
      <dgm:t>
        <a:bodyPr/>
        <a:lstStyle/>
        <a:p>
          <a:endParaRPr kumimoji="1" lang="ja-JP" altLang="en-US" dirty="0"/>
        </a:p>
      </dgm:t>
    </dgm:pt>
    <dgm:pt modelId="{FE39E733-5782-4FB6-B1F6-749794DADD03}" type="parTrans" cxnId="{4040B938-E10B-43C7-953E-1327E11CE8A7}">
      <dgm:prSet/>
      <dgm:spPr/>
      <dgm:t>
        <a:bodyPr/>
        <a:lstStyle/>
        <a:p>
          <a:endParaRPr kumimoji="1" lang="ja-JP" altLang="en-US"/>
        </a:p>
      </dgm:t>
    </dgm:pt>
    <dgm:pt modelId="{4612F03F-10FE-4EBA-8EA6-0E925C231711}" type="sibTrans" cxnId="{4040B938-E10B-43C7-953E-1327E11CE8A7}">
      <dgm:prSet/>
      <dgm:spPr/>
      <dgm:t>
        <a:bodyPr/>
        <a:lstStyle/>
        <a:p>
          <a:endParaRPr kumimoji="1" lang="ja-JP" altLang="en-US"/>
        </a:p>
      </dgm:t>
    </dgm:pt>
    <dgm:pt modelId="{2DBFB877-709F-45A0-B4AE-F72452B0645A}">
      <dgm:prSet phldrT="[テキスト]" phldr="1"/>
      <dgm:spPr>
        <a:solidFill>
          <a:schemeClr val="accent2"/>
        </a:solidFill>
      </dgm:spPr>
      <dgm:t>
        <a:bodyPr/>
        <a:lstStyle/>
        <a:p>
          <a:endParaRPr kumimoji="1" lang="ja-JP" altLang="en-US" dirty="0"/>
        </a:p>
      </dgm:t>
    </dgm:pt>
    <dgm:pt modelId="{5C9BE5A6-9106-4D8F-B700-1EFC9AA1C7C2}" type="parTrans" cxnId="{2A91BC75-77DC-4CD4-B53A-DF55987A04F4}">
      <dgm:prSet/>
      <dgm:spPr/>
      <dgm:t>
        <a:bodyPr/>
        <a:lstStyle/>
        <a:p>
          <a:endParaRPr kumimoji="1" lang="ja-JP" altLang="en-US"/>
        </a:p>
      </dgm:t>
    </dgm:pt>
    <dgm:pt modelId="{6881E6DF-D884-4BD3-BDBD-987F2AAE7EA7}" type="sibTrans" cxnId="{2A91BC75-77DC-4CD4-B53A-DF55987A04F4}">
      <dgm:prSet/>
      <dgm:spPr/>
      <dgm:t>
        <a:bodyPr/>
        <a:lstStyle/>
        <a:p>
          <a:endParaRPr kumimoji="1" lang="ja-JP" altLang="en-US"/>
        </a:p>
      </dgm:t>
    </dgm:pt>
    <dgm:pt modelId="{50C52E85-4A46-4995-9303-4B7DABCE91C7}" type="pres">
      <dgm:prSet presAssocID="{058F7276-55A9-44E1-8CB3-622EABC23D9F}" presName="Name0" presStyleCnt="0">
        <dgm:presLayoutVars>
          <dgm:dir/>
          <dgm:animLvl val="lvl"/>
          <dgm:resizeHandles val="exact"/>
        </dgm:presLayoutVars>
      </dgm:prSet>
      <dgm:spPr/>
    </dgm:pt>
    <dgm:pt modelId="{D347A93F-D898-4DEE-89E9-CCABAD3FA94E}" type="pres">
      <dgm:prSet presAssocID="{718BD2EC-3F51-4B60-8586-0D22D3D95733}" presName="Name8" presStyleCnt="0"/>
      <dgm:spPr/>
    </dgm:pt>
    <dgm:pt modelId="{2965574A-F6B7-4CEB-AEF9-0FE96025BCD3}" type="pres">
      <dgm:prSet presAssocID="{718BD2EC-3F51-4B60-8586-0D22D3D95733}" presName="level" presStyleLbl="node1" presStyleIdx="0" presStyleCnt="3">
        <dgm:presLayoutVars>
          <dgm:chMax val="1"/>
          <dgm:bulletEnabled val="1"/>
        </dgm:presLayoutVars>
      </dgm:prSet>
      <dgm:spPr/>
    </dgm:pt>
    <dgm:pt modelId="{8113992B-44FF-453A-B16A-05585914D1C9}" type="pres">
      <dgm:prSet presAssocID="{718BD2EC-3F51-4B60-8586-0D22D3D95733}" presName="levelTx" presStyleLbl="revTx" presStyleIdx="0" presStyleCnt="0">
        <dgm:presLayoutVars>
          <dgm:chMax val="1"/>
          <dgm:bulletEnabled val="1"/>
        </dgm:presLayoutVars>
      </dgm:prSet>
      <dgm:spPr/>
    </dgm:pt>
    <dgm:pt modelId="{1D1C4A09-F5E3-4FB3-A090-704DD55BE690}" type="pres">
      <dgm:prSet presAssocID="{83B72E26-28C3-473C-9365-A2B878B1FC4E}" presName="Name8" presStyleCnt="0"/>
      <dgm:spPr/>
    </dgm:pt>
    <dgm:pt modelId="{40E503C7-B543-42EA-B38C-5ADFBCC20E54}" type="pres">
      <dgm:prSet presAssocID="{83B72E26-28C3-473C-9365-A2B878B1FC4E}" presName="level" presStyleLbl="node1" presStyleIdx="1" presStyleCnt="3" custScaleX="104146" custScaleY="21665" custLinFactNeighborX="-304" custLinFactNeighborY="-1129">
        <dgm:presLayoutVars>
          <dgm:chMax val="1"/>
          <dgm:bulletEnabled val="1"/>
        </dgm:presLayoutVars>
      </dgm:prSet>
      <dgm:spPr/>
    </dgm:pt>
    <dgm:pt modelId="{750E0CD1-74CB-41BA-AD30-E9605CD3E210}" type="pres">
      <dgm:prSet presAssocID="{83B72E26-28C3-473C-9365-A2B878B1FC4E}" presName="levelTx" presStyleLbl="revTx" presStyleIdx="0" presStyleCnt="0">
        <dgm:presLayoutVars>
          <dgm:chMax val="1"/>
          <dgm:bulletEnabled val="1"/>
        </dgm:presLayoutVars>
      </dgm:prSet>
      <dgm:spPr/>
    </dgm:pt>
    <dgm:pt modelId="{E127FB7A-5A19-4277-B1F9-D5120D834908}" type="pres">
      <dgm:prSet presAssocID="{2DBFB877-709F-45A0-B4AE-F72452B0645A}" presName="Name8" presStyleCnt="0"/>
      <dgm:spPr/>
    </dgm:pt>
    <dgm:pt modelId="{52E2B2A2-5ECA-4224-8422-8882AEDD9C52}" type="pres">
      <dgm:prSet presAssocID="{2DBFB877-709F-45A0-B4AE-F72452B0645A}" presName="level" presStyleLbl="node1" presStyleIdx="2" presStyleCnt="3" custScaleX="109469" custScaleY="7146">
        <dgm:presLayoutVars>
          <dgm:chMax val="1"/>
          <dgm:bulletEnabled val="1"/>
        </dgm:presLayoutVars>
      </dgm:prSet>
      <dgm:spPr/>
    </dgm:pt>
    <dgm:pt modelId="{55644EC4-AA21-4181-AFE9-272C4853B7A2}" type="pres">
      <dgm:prSet presAssocID="{2DBFB877-709F-45A0-B4AE-F72452B0645A}" presName="levelTx" presStyleLbl="revTx" presStyleIdx="0" presStyleCnt="0">
        <dgm:presLayoutVars>
          <dgm:chMax val="1"/>
          <dgm:bulletEnabled val="1"/>
        </dgm:presLayoutVars>
      </dgm:prSet>
      <dgm:spPr/>
    </dgm:pt>
  </dgm:ptLst>
  <dgm:cxnLst>
    <dgm:cxn modelId="{B4E9C704-FCEB-4290-8065-53F8658E2107}" srcId="{058F7276-55A9-44E1-8CB3-622EABC23D9F}" destId="{718BD2EC-3F51-4B60-8586-0D22D3D95733}" srcOrd="0" destOrd="0" parTransId="{F8BF82D9-46A1-420B-8603-B91AE8B43E95}" sibTransId="{AF6CAC43-F7FE-451A-A4AD-B6C6CBEDC215}"/>
    <dgm:cxn modelId="{6FAFD1B6-5F71-408D-92CB-634140F31F7C}" type="presOf" srcId="{058F7276-55A9-44E1-8CB3-622EABC23D9F}" destId="{50C52E85-4A46-4995-9303-4B7DABCE91C7}" srcOrd="0" destOrd="0" presId="urn:microsoft.com/office/officeart/2005/8/layout/pyramid3"/>
    <dgm:cxn modelId="{81F28BB9-90FF-45A5-9E05-0C6BF3CAB7EE}" type="presOf" srcId="{718BD2EC-3F51-4B60-8586-0D22D3D95733}" destId="{8113992B-44FF-453A-B16A-05585914D1C9}" srcOrd="1" destOrd="0" presId="urn:microsoft.com/office/officeart/2005/8/layout/pyramid3"/>
    <dgm:cxn modelId="{06D5D195-E0F2-4822-8F4E-E612F568809A}" type="presOf" srcId="{83B72E26-28C3-473C-9365-A2B878B1FC4E}" destId="{40E503C7-B543-42EA-B38C-5ADFBCC20E54}" srcOrd="0" destOrd="0" presId="urn:microsoft.com/office/officeart/2005/8/layout/pyramid3"/>
    <dgm:cxn modelId="{2A91BC75-77DC-4CD4-B53A-DF55987A04F4}" srcId="{058F7276-55A9-44E1-8CB3-622EABC23D9F}" destId="{2DBFB877-709F-45A0-B4AE-F72452B0645A}" srcOrd="2" destOrd="0" parTransId="{5C9BE5A6-9106-4D8F-B700-1EFC9AA1C7C2}" sibTransId="{6881E6DF-D884-4BD3-BDBD-987F2AAE7EA7}"/>
    <dgm:cxn modelId="{4040B938-E10B-43C7-953E-1327E11CE8A7}" srcId="{058F7276-55A9-44E1-8CB3-622EABC23D9F}" destId="{83B72E26-28C3-473C-9365-A2B878B1FC4E}" srcOrd="1" destOrd="0" parTransId="{FE39E733-5782-4FB6-B1F6-749794DADD03}" sibTransId="{4612F03F-10FE-4EBA-8EA6-0E925C231711}"/>
    <dgm:cxn modelId="{BD8BB89E-FA44-408C-BFC1-F6A7B895BDAD}" type="presOf" srcId="{2DBFB877-709F-45A0-B4AE-F72452B0645A}" destId="{52E2B2A2-5ECA-4224-8422-8882AEDD9C52}" srcOrd="0" destOrd="0" presId="urn:microsoft.com/office/officeart/2005/8/layout/pyramid3"/>
    <dgm:cxn modelId="{41C642C9-99E1-4607-8CC0-A620EABCFAB2}" type="presOf" srcId="{2DBFB877-709F-45A0-B4AE-F72452B0645A}" destId="{55644EC4-AA21-4181-AFE9-272C4853B7A2}" srcOrd="1" destOrd="0" presId="urn:microsoft.com/office/officeart/2005/8/layout/pyramid3"/>
    <dgm:cxn modelId="{813223D3-BD51-425C-BD13-8F1862E75ACC}" type="presOf" srcId="{83B72E26-28C3-473C-9365-A2B878B1FC4E}" destId="{750E0CD1-74CB-41BA-AD30-E9605CD3E210}" srcOrd="1" destOrd="0" presId="urn:microsoft.com/office/officeart/2005/8/layout/pyramid3"/>
    <dgm:cxn modelId="{098E3DB8-D0E9-47F4-B8F8-B37E315EA311}" type="presOf" srcId="{718BD2EC-3F51-4B60-8586-0D22D3D95733}" destId="{2965574A-F6B7-4CEB-AEF9-0FE96025BCD3}" srcOrd="0" destOrd="0" presId="urn:microsoft.com/office/officeart/2005/8/layout/pyramid3"/>
    <dgm:cxn modelId="{F39B700F-E94C-45B9-B97D-CD2BA1E4AD9E}" type="presParOf" srcId="{50C52E85-4A46-4995-9303-4B7DABCE91C7}" destId="{D347A93F-D898-4DEE-89E9-CCABAD3FA94E}" srcOrd="0" destOrd="0" presId="urn:microsoft.com/office/officeart/2005/8/layout/pyramid3"/>
    <dgm:cxn modelId="{ECFA28EA-5263-4685-8363-4CD56789EFE7}" type="presParOf" srcId="{D347A93F-D898-4DEE-89E9-CCABAD3FA94E}" destId="{2965574A-F6B7-4CEB-AEF9-0FE96025BCD3}" srcOrd="0" destOrd="0" presId="urn:microsoft.com/office/officeart/2005/8/layout/pyramid3"/>
    <dgm:cxn modelId="{D4F5B414-BE37-4EA3-9F29-FE7A76B8F0BF}" type="presParOf" srcId="{D347A93F-D898-4DEE-89E9-CCABAD3FA94E}" destId="{8113992B-44FF-453A-B16A-05585914D1C9}" srcOrd="1" destOrd="0" presId="urn:microsoft.com/office/officeart/2005/8/layout/pyramid3"/>
    <dgm:cxn modelId="{8B4E2A55-D773-47D9-9C46-08A3C3C2107E}" type="presParOf" srcId="{50C52E85-4A46-4995-9303-4B7DABCE91C7}" destId="{1D1C4A09-F5E3-4FB3-A090-704DD55BE690}" srcOrd="1" destOrd="0" presId="urn:microsoft.com/office/officeart/2005/8/layout/pyramid3"/>
    <dgm:cxn modelId="{3D829155-33E9-482E-9632-09444A68F51F}" type="presParOf" srcId="{1D1C4A09-F5E3-4FB3-A090-704DD55BE690}" destId="{40E503C7-B543-42EA-B38C-5ADFBCC20E54}" srcOrd="0" destOrd="0" presId="urn:microsoft.com/office/officeart/2005/8/layout/pyramid3"/>
    <dgm:cxn modelId="{47401DE6-DD61-4584-8256-F0FE1EB1B624}" type="presParOf" srcId="{1D1C4A09-F5E3-4FB3-A090-704DD55BE690}" destId="{750E0CD1-74CB-41BA-AD30-E9605CD3E210}" srcOrd="1" destOrd="0" presId="urn:microsoft.com/office/officeart/2005/8/layout/pyramid3"/>
    <dgm:cxn modelId="{298D7932-3C52-4AA0-90FD-FBAF3B8081ED}" type="presParOf" srcId="{50C52E85-4A46-4995-9303-4B7DABCE91C7}" destId="{E127FB7A-5A19-4277-B1F9-D5120D834908}" srcOrd="2" destOrd="0" presId="urn:microsoft.com/office/officeart/2005/8/layout/pyramid3"/>
    <dgm:cxn modelId="{AA2C6385-4899-4CE9-BF35-58137CEE8C3B}" type="presParOf" srcId="{E127FB7A-5A19-4277-B1F9-D5120D834908}" destId="{52E2B2A2-5ECA-4224-8422-8882AEDD9C52}" srcOrd="0" destOrd="0" presId="urn:microsoft.com/office/officeart/2005/8/layout/pyramid3"/>
    <dgm:cxn modelId="{B88554D2-BC95-4BAE-9606-5751CC97A743}" type="presParOf" srcId="{E127FB7A-5A19-4277-B1F9-D5120D834908}" destId="{55644EC4-AA21-4181-AFE9-272C4853B7A2}"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CC754-7D48-4550-8C3A-B395401B16DF}" type="doc">
      <dgm:prSet loTypeId="urn:microsoft.com/office/officeart/2005/8/layout/pyramid1" loCatId="pyramid" qsTypeId="urn:microsoft.com/office/officeart/2005/8/quickstyle/simple1" qsCatId="simple" csTypeId="urn:microsoft.com/office/officeart/2005/8/colors/accent1_2" csCatId="accent1" phldr="0"/>
      <dgm:spPr/>
    </dgm:pt>
    <dgm:pt modelId="{B655C58A-E413-4AA2-BA9A-0F1F6507A1CA}">
      <dgm:prSet phldrT="[テキスト]" phldr="1"/>
      <dgm:spPr/>
      <dgm:t>
        <a:bodyPr/>
        <a:lstStyle/>
        <a:p>
          <a:endParaRPr kumimoji="1" lang="ja-JP" altLang="en-US"/>
        </a:p>
      </dgm:t>
    </dgm:pt>
    <dgm:pt modelId="{296AB8D3-1D85-4866-B6EC-B838B2CDEDDF}" type="parTrans" cxnId="{3AA732EA-FD6D-46D4-A79A-AE5578994A30}">
      <dgm:prSet/>
      <dgm:spPr/>
      <dgm:t>
        <a:bodyPr/>
        <a:lstStyle/>
        <a:p>
          <a:endParaRPr kumimoji="1" lang="ja-JP" altLang="en-US"/>
        </a:p>
      </dgm:t>
    </dgm:pt>
    <dgm:pt modelId="{35B33DD8-5A89-4089-880C-54239519E61C}" type="sibTrans" cxnId="{3AA732EA-FD6D-46D4-A79A-AE5578994A30}">
      <dgm:prSet/>
      <dgm:spPr/>
      <dgm:t>
        <a:bodyPr/>
        <a:lstStyle/>
        <a:p>
          <a:endParaRPr kumimoji="1" lang="ja-JP" altLang="en-US"/>
        </a:p>
      </dgm:t>
    </dgm:pt>
    <dgm:pt modelId="{B1C1BAF6-6CC6-4F7F-8EB7-C98CCC997391}">
      <dgm:prSet phldrT="[テキスト]" phldr="1"/>
      <dgm:spPr/>
      <dgm:t>
        <a:bodyPr/>
        <a:lstStyle/>
        <a:p>
          <a:endParaRPr kumimoji="1" lang="ja-JP" altLang="en-US" dirty="0"/>
        </a:p>
      </dgm:t>
    </dgm:pt>
    <dgm:pt modelId="{0699224C-8C5E-4BF2-B5EB-4B7D0B53C182}" type="parTrans" cxnId="{A9537672-01D3-4D61-9FB6-BFB0E697CB05}">
      <dgm:prSet/>
      <dgm:spPr/>
      <dgm:t>
        <a:bodyPr/>
        <a:lstStyle/>
        <a:p>
          <a:endParaRPr kumimoji="1" lang="ja-JP" altLang="en-US"/>
        </a:p>
      </dgm:t>
    </dgm:pt>
    <dgm:pt modelId="{916FC839-C47B-403A-9E5C-AEA18ACDB89B}" type="sibTrans" cxnId="{A9537672-01D3-4D61-9FB6-BFB0E697CB05}">
      <dgm:prSet/>
      <dgm:spPr/>
      <dgm:t>
        <a:bodyPr/>
        <a:lstStyle/>
        <a:p>
          <a:endParaRPr kumimoji="1" lang="ja-JP" altLang="en-US"/>
        </a:p>
      </dgm:t>
    </dgm:pt>
    <dgm:pt modelId="{88FDCB78-CC71-44FE-9669-DC7307C08F46}">
      <dgm:prSet phldrT="[テキスト]" phldr="1"/>
      <dgm:spPr/>
      <dgm:t>
        <a:bodyPr/>
        <a:lstStyle/>
        <a:p>
          <a:endParaRPr kumimoji="1" lang="ja-JP" altLang="en-US" dirty="0"/>
        </a:p>
      </dgm:t>
    </dgm:pt>
    <dgm:pt modelId="{418711FD-F9E6-41B9-8ECA-5D4E591DE564}" type="parTrans" cxnId="{6CF27522-9F97-442B-9F4E-E028131A4EDD}">
      <dgm:prSet/>
      <dgm:spPr/>
      <dgm:t>
        <a:bodyPr/>
        <a:lstStyle/>
        <a:p>
          <a:endParaRPr kumimoji="1" lang="ja-JP" altLang="en-US"/>
        </a:p>
      </dgm:t>
    </dgm:pt>
    <dgm:pt modelId="{DC1B38C0-6B5B-47E4-B3AD-B8C823EFB6CC}" type="sibTrans" cxnId="{6CF27522-9F97-442B-9F4E-E028131A4EDD}">
      <dgm:prSet/>
      <dgm:spPr/>
      <dgm:t>
        <a:bodyPr/>
        <a:lstStyle/>
        <a:p>
          <a:endParaRPr kumimoji="1" lang="ja-JP" altLang="en-US"/>
        </a:p>
      </dgm:t>
    </dgm:pt>
    <dgm:pt modelId="{BB80BF9E-6D6C-438C-9022-5C227B6FC225}" type="pres">
      <dgm:prSet presAssocID="{E6ACC754-7D48-4550-8C3A-B395401B16DF}" presName="Name0" presStyleCnt="0">
        <dgm:presLayoutVars>
          <dgm:dir/>
          <dgm:animLvl val="lvl"/>
          <dgm:resizeHandles val="exact"/>
        </dgm:presLayoutVars>
      </dgm:prSet>
      <dgm:spPr/>
    </dgm:pt>
    <dgm:pt modelId="{ABE9B9A6-FB99-406D-A7D1-86D94E60EAB0}" type="pres">
      <dgm:prSet presAssocID="{B655C58A-E413-4AA2-BA9A-0F1F6507A1CA}" presName="Name8" presStyleCnt="0"/>
      <dgm:spPr/>
    </dgm:pt>
    <dgm:pt modelId="{0AA21219-9C19-4524-B33D-EC633D83AE6A}" type="pres">
      <dgm:prSet presAssocID="{B655C58A-E413-4AA2-BA9A-0F1F6507A1CA}" presName="level" presStyleLbl="node1" presStyleIdx="0" presStyleCnt="3">
        <dgm:presLayoutVars>
          <dgm:chMax val="1"/>
          <dgm:bulletEnabled val="1"/>
        </dgm:presLayoutVars>
      </dgm:prSet>
      <dgm:spPr/>
    </dgm:pt>
    <dgm:pt modelId="{7702F22B-9498-4E16-B4F1-04B1F6CD3044}" type="pres">
      <dgm:prSet presAssocID="{B655C58A-E413-4AA2-BA9A-0F1F6507A1CA}" presName="levelTx" presStyleLbl="revTx" presStyleIdx="0" presStyleCnt="0">
        <dgm:presLayoutVars>
          <dgm:chMax val="1"/>
          <dgm:bulletEnabled val="1"/>
        </dgm:presLayoutVars>
      </dgm:prSet>
      <dgm:spPr/>
    </dgm:pt>
    <dgm:pt modelId="{C8485A8E-D69B-43DE-8EC1-B0C452E2EE54}" type="pres">
      <dgm:prSet presAssocID="{B1C1BAF6-6CC6-4F7F-8EB7-C98CCC997391}" presName="Name8" presStyleCnt="0"/>
      <dgm:spPr/>
    </dgm:pt>
    <dgm:pt modelId="{983EBE1B-2F3C-4D53-A7CD-D2B6E15FDA14}" type="pres">
      <dgm:prSet presAssocID="{B1C1BAF6-6CC6-4F7F-8EB7-C98CCC997391}" presName="level" presStyleLbl="node1" presStyleIdx="1" presStyleCnt="3">
        <dgm:presLayoutVars>
          <dgm:chMax val="1"/>
          <dgm:bulletEnabled val="1"/>
        </dgm:presLayoutVars>
      </dgm:prSet>
      <dgm:spPr/>
    </dgm:pt>
    <dgm:pt modelId="{26615D59-708C-46D1-B027-A4BF2704ED3A}" type="pres">
      <dgm:prSet presAssocID="{B1C1BAF6-6CC6-4F7F-8EB7-C98CCC997391}" presName="levelTx" presStyleLbl="revTx" presStyleIdx="0" presStyleCnt="0">
        <dgm:presLayoutVars>
          <dgm:chMax val="1"/>
          <dgm:bulletEnabled val="1"/>
        </dgm:presLayoutVars>
      </dgm:prSet>
      <dgm:spPr/>
    </dgm:pt>
    <dgm:pt modelId="{25FA343D-0B27-46C1-A250-E49F2946A2B0}" type="pres">
      <dgm:prSet presAssocID="{88FDCB78-CC71-44FE-9669-DC7307C08F46}" presName="Name8" presStyleCnt="0"/>
      <dgm:spPr/>
    </dgm:pt>
    <dgm:pt modelId="{7B05748B-55CA-4D65-BF30-EBB60C57AD4B}" type="pres">
      <dgm:prSet presAssocID="{88FDCB78-CC71-44FE-9669-DC7307C08F46}" presName="level" presStyleLbl="node1" presStyleIdx="2" presStyleCnt="3">
        <dgm:presLayoutVars>
          <dgm:chMax val="1"/>
          <dgm:bulletEnabled val="1"/>
        </dgm:presLayoutVars>
      </dgm:prSet>
      <dgm:spPr/>
    </dgm:pt>
    <dgm:pt modelId="{78A6D61D-F0A0-4379-AD0A-D67452E00C0A}" type="pres">
      <dgm:prSet presAssocID="{88FDCB78-CC71-44FE-9669-DC7307C08F46}" presName="levelTx" presStyleLbl="revTx" presStyleIdx="0" presStyleCnt="0">
        <dgm:presLayoutVars>
          <dgm:chMax val="1"/>
          <dgm:bulletEnabled val="1"/>
        </dgm:presLayoutVars>
      </dgm:prSet>
      <dgm:spPr/>
    </dgm:pt>
  </dgm:ptLst>
  <dgm:cxnLst>
    <dgm:cxn modelId="{7A71A77F-0C59-42A1-B290-B2037389C369}" type="presOf" srcId="{B1C1BAF6-6CC6-4F7F-8EB7-C98CCC997391}" destId="{26615D59-708C-46D1-B027-A4BF2704ED3A}" srcOrd="1" destOrd="0" presId="urn:microsoft.com/office/officeart/2005/8/layout/pyramid1"/>
    <dgm:cxn modelId="{6B4FB713-AE7B-4996-9279-0AC4756ACC16}" type="presOf" srcId="{B655C58A-E413-4AA2-BA9A-0F1F6507A1CA}" destId="{0AA21219-9C19-4524-B33D-EC633D83AE6A}" srcOrd="0" destOrd="0" presId="urn:microsoft.com/office/officeart/2005/8/layout/pyramid1"/>
    <dgm:cxn modelId="{833358DB-FCE0-4790-8235-8439AAFACD35}" type="presOf" srcId="{88FDCB78-CC71-44FE-9669-DC7307C08F46}" destId="{7B05748B-55CA-4D65-BF30-EBB60C57AD4B}" srcOrd="0" destOrd="0" presId="urn:microsoft.com/office/officeart/2005/8/layout/pyramid1"/>
    <dgm:cxn modelId="{A9537672-01D3-4D61-9FB6-BFB0E697CB05}" srcId="{E6ACC754-7D48-4550-8C3A-B395401B16DF}" destId="{B1C1BAF6-6CC6-4F7F-8EB7-C98CCC997391}" srcOrd="1" destOrd="0" parTransId="{0699224C-8C5E-4BF2-B5EB-4B7D0B53C182}" sibTransId="{916FC839-C47B-403A-9E5C-AEA18ACDB89B}"/>
    <dgm:cxn modelId="{71E7F1E2-97A2-4B26-BBBC-08B77E3729A8}" type="presOf" srcId="{B1C1BAF6-6CC6-4F7F-8EB7-C98CCC997391}" destId="{983EBE1B-2F3C-4D53-A7CD-D2B6E15FDA14}" srcOrd="0" destOrd="0" presId="urn:microsoft.com/office/officeart/2005/8/layout/pyramid1"/>
    <dgm:cxn modelId="{DB0DD760-5B25-4F9B-A5C6-E9CE20E31D8F}" type="presOf" srcId="{E6ACC754-7D48-4550-8C3A-B395401B16DF}" destId="{BB80BF9E-6D6C-438C-9022-5C227B6FC225}" srcOrd="0" destOrd="0" presId="urn:microsoft.com/office/officeart/2005/8/layout/pyramid1"/>
    <dgm:cxn modelId="{6CF27522-9F97-442B-9F4E-E028131A4EDD}" srcId="{E6ACC754-7D48-4550-8C3A-B395401B16DF}" destId="{88FDCB78-CC71-44FE-9669-DC7307C08F46}" srcOrd="2" destOrd="0" parTransId="{418711FD-F9E6-41B9-8ECA-5D4E591DE564}" sibTransId="{DC1B38C0-6B5B-47E4-B3AD-B8C823EFB6CC}"/>
    <dgm:cxn modelId="{3AA732EA-FD6D-46D4-A79A-AE5578994A30}" srcId="{E6ACC754-7D48-4550-8C3A-B395401B16DF}" destId="{B655C58A-E413-4AA2-BA9A-0F1F6507A1CA}" srcOrd="0" destOrd="0" parTransId="{296AB8D3-1D85-4866-B6EC-B838B2CDEDDF}" sibTransId="{35B33DD8-5A89-4089-880C-54239519E61C}"/>
    <dgm:cxn modelId="{4CC27B74-BA52-47AD-B211-573008320A04}" type="presOf" srcId="{B655C58A-E413-4AA2-BA9A-0F1F6507A1CA}" destId="{7702F22B-9498-4E16-B4F1-04B1F6CD3044}" srcOrd="1" destOrd="0" presId="urn:microsoft.com/office/officeart/2005/8/layout/pyramid1"/>
    <dgm:cxn modelId="{4BCD8705-E06A-443C-B6A0-179E53268838}" type="presOf" srcId="{88FDCB78-CC71-44FE-9669-DC7307C08F46}" destId="{78A6D61D-F0A0-4379-AD0A-D67452E00C0A}" srcOrd="1" destOrd="0" presId="urn:microsoft.com/office/officeart/2005/8/layout/pyramid1"/>
    <dgm:cxn modelId="{3459707D-C6F6-4810-A43D-F675D6F86DF8}" type="presParOf" srcId="{BB80BF9E-6D6C-438C-9022-5C227B6FC225}" destId="{ABE9B9A6-FB99-406D-A7D1-86D94E60EAB0}" srcOrd="0" destOrd="0" presId="urn:microsoft.com/office/officeart/2005/8/layout/pyramid1"/>
    <dgm:cxn modelId="{89FE70ED-B71A-4C13-A16C-98F2742899F2}" type="presParOf" srcId="{ABE9B9A6-FB99-406D-A7D1-86D94E60EAB0}" destId="{0AA21219-9C19-4524-B33D-EC633D83AE6A}" srcOrd="0" destOrd="0" presId="urn:microsoft.com/office/officeart/2005/8/layout/pyramid1"/>
    <dgm:cxn modelId="{368AF7A7-3518-4163-AD03-EA658D84E8E2}" type="presParOf" srcId="{ABE9B9A6-FB99-406D-A7D1-86D94E60EAB0}" destId="{7702F22B-9498-4E16-B4F1-04B1F6CD3044}" srcOrd="1" destOrd="0" presId="urn:microsoft.com/office/officeart/2005/8/layout/pyramid1"/>
    <dgm:cxn modelId="{895F52DD-DAC6-4F31-8952-3F322C06A3E2}" type="presParOf" srcId="{BB80BF9E-6D6C-438C-9022-5C227B6FC225}" destId="{C8485A8E-D69B-43DE-8EC1-B0C452E2EE54}" srcOrd="1" destOrd="0" presId="urn:microsoft.com/office/officeart/2005/8/layout/pyramid1"/>
    <dgm:cxn modelId="{BE3CDA5A-7167-4403-B96F-71A440132021}" type="presParOf" srcId="{C8485A8E-D69B-43DE-8EC1-B0C452E2EE54}" destId="{983EBE1B-2F3C-4D53-A7CD-D2B6E15FDA14}" srcOrd="0" destOrd="0" presId="urn:microsoft.com/office/officeart/2005/8/layout/pyramid1"/>
    <dgm:cxn modelId="{828A4894-AA8D-478A-8E99-082D32838B4E}" type="presParOf" srcId="{C8485A8E-D69B-43DE-8EC1-B0C452E2EE54}" destId="{26615D59-708C-46D1-B027-A4BF2704ED3A}" srcOrd="1" destOrd="0" presId="urn:microsoft.com/office/officeart/2005/8/layout/pyramid1"/>
    <dgm:cxn modelId="{024B9E4B-74AC-4FA6-AC1B-F4575F39616A}" type="presParOf" srcId="{BB80BF9E-6D6C-438C-9022-5C227B6FC225}" destId="{25FA343D-0B27-46C1-A250-E49F2946A2B0}" srcOrd="2" destOrd="0" presId="urn:microsoft.com/office/officeart/2005/8/layout/pyramid1"/>
    <dgm:cxn modelId="{CB262D43-7EB5-4E89-BE87-83F9C0A09DD3}" type="presParOf" srcId="{25FA343D-0B27-46C1-A250-E49F2946A2B0}" destId="{7B05748B-55CA-4D65-BF30-EBB60C57AD4B}" srcOrd="0" destOrd="0" presId="urn:microsoft.com/office/officeart/2005/8/layout/pyramid1"/>
    <dgm:cxn modelId="{E380F1DB-22A5-4E50-982F-16FB979D5B37}" type="presParOf" srcId="{25FA343D-0B27-46C1-A250-E49F2946A2B0}" destId="{78A6D61D-F0A0-4379-AD0A-D67452E00C0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55839-0B45-4C04-BE84-7DD8BDBA3C89}" type="doc">
      <dgm:prSet loTypeId="urn:microsoft.com/office/officeart/2005/8/layout/pyramid1" loCatId="pyramid" qsTypeId="urn:microsoft.com/office/officeart/2005/8/quickstyle/simple1" qsCatId="simple" csTypeId="urn:microsoft.com/office/officeart/2005/8/colors/accent1_2" csCatId="accent1" phldr="1"/>
      <dgm:spPr/>
    </dgm:pt>
    <dgm:pt modelId="{0AD308D5-0949-4489-B2B6-9207EC9C1049}">
      <dgm:prSet phldrT="[テキスト]" custT="1"/>
      <dgm:spPr/>
      <dgm:t>
        <a:bodyPr/>
        <a:lstStyle/>
        <a:p>
          <a:r>
            <a:rPr kumimoji="1" lang="ja-JP" altLang="en-US" sz="1800" dirty="0"/>
            <a:t>ステータス</a:t>
          </a:r>
          <a:endParaRPr kumimoji="1" lang="en-US" altLang="ja-JP" sz="1800" dirty="0"/>
        </a:p>
        <a:p>
          <a:r>
            <a:rPr kumimoji="1" lang="ja-JP" altLang="en-US" sz="1800" dirty="0"/>
            <a:t>シンボル</a:t>
          </a:r>
          <a:endParaRPr kumimoji="1" lang="en-US" altLang="ja-JP" sz="1800" dirty="0"/>
        </a:p>
        <a:p>
          <a:r>
            <a:rPr kumimoji="1" lang="ja-JP" altLang="en-US" sz="1800" dirty="0"/>
            <a:t>クラブ</a:t>
          </a:r>
        </a:p>
      </dgm:t>
    </dgm:pt>
    <dgm:pt modelId="{D7A40BFC-180F-48EF-ABAB-0A5D68914415}" type="parTrans" cxnId="{88886ACD-8FBA-47ED-A197-8EAFF3054207}">
      <dgm:prSet/>
      <dgm:spPr/>
      <dgm:t>
        <a:bodyPr/>
        <a:lstStyle/>
        <a:p>
          <a:endParaRPr kumimoji="1" lang="ja-JP" altLang="en-US"/>
        </a:p>
      </dgm:t>
    </dgm:pt>
    <dgm:pt modelId="{6F19E6A6-97ED-4FB0-8B8B-8568A00164C4}" type="sibTrans" cxnId="{88886ACD-8FBA-47ED-A197-8EAFF3054207}">
      <dgm:prSet/>
      <dgm:spPr/>
      <dgm:t>
        <a:bodyPr/>
        <a:lstStyle/>
        <a:p>
          <a:endParaRPr kumimoji="1" lang="ja-JP" altLang="en-US"/>
        </a:p>
      </dgm:t>
    </dgm:pt>
    <dgm:pt modelId="{916162C3-2000-4841-9A21-D1589C3373C9}">
      <dgm:prSet phldrT="[テキスト]" custT="1"/>
      <dgm:spPr/>
      <dgm:t>
        <a:bodyPr/>
        <a:lstStyle/>
        <a:p>
          <a:r>
            <a:rPr kumimoji="1" lang="ja-JP" altLang="en-US" sz="2400" dirty="0"/>
            <a:t>伝統的クラブ</a:t>
          </a:r>
          <a:endParaRPr kumimoji="1" lang="en-US" altLang="ja-JP" sz="2400" dirty="0"/>
        </a:p>
      </dgm:t>
    </dgm:pt>
    <dgm:pt modelId="{5BCCF436-85EE-4252-9E10-B5BCB4489E22}" type="parTrans" cxnId="{0D1AE28D-A772-486B-B5D6-9E5E68CC9998}">
      <dgm:prSet/>
      <dgm:spPr/>
      <dgm:t>
        <a:bodyPr/>
        <a:lstStyle/>
        <a:p>
          <a:endParaRPr kumimoji="1" lang="ja-JP" altLang="en-US"/>
        </a:p>
      </dgm:t>
    </dgm:pt>
    <dgm:pt modelId="{632D5EDB-88A1-44D1-A764-60EC61E51ACE}" type="sibTrans" cxnId="{0D1AE28D-A772-486B-B5D6-9E5E68CC9998}">
      <dgm:prSet/>
      <dgm:spPr/>
      <dgm:t>
        <a:bodyPr/>
        <a:lstStyle/>
        <a:p>
          <a:endParaRPr kumimoji="1" lang="ja-JP" altLang="en-US"/>
        </a:p>
      </dgm:t>
    </dgm:pt>
    <dgm:pt modelId="{4AEE587A-E88B-4CA1-8B92-64A4BB22E24F}">
      <dgm:prSet phldrT="[テキスト]" custT="1"/>
      <dgm:spPr>
        <a:solidFill>
          <a:srgbClr val="7030A0"/>
        </a:solidFill>
      </dgm:spPr>
      <dgm:t>
        <a:bodyPr/>
        <a:lstStyle/>
        <a:p>
          <a:r>
            <a:rPr kumimoji="1" lang="ja-JP" altLang="en-US" sz="2800" dirty="0">
              <a:solidFill>
                <a:schemeClr val="tx2"/>
              </a:solidFill>
            </a:rPr>
            <a:t>潜在的なロータリアン</a:t>
          </a:r>
        </a:p>
      </dgm:t>
    </dgm:pt>
    <dgm:pt modelId="{C08D9E8E-4EB3-45BA-838D-5ECACD423300}" type="parTrans" cxnId="{50DF6881-4368-4F82-80E2-AB3FC5869CF8}">
      <dgm:prSet/>
      <dgm:spPr/>
      <dgm:t>
        <a:bodyPr/>
        <a:lstStyle/>
        <a:p>
          <a:endParaRPr kumimoji="1" lang="ja-JP" altLang="en-US"/>
        </a:p>
      </dgm:t>
    </dgm:pt>
    <dgm:pt modelId="{7A2014B9-76C3-4E2C-97B9-3C3E6B999073}" type="sibTrans" cxnId="{50DF6881-4368-4F82-80E2-AB3FC5869CF8}">
      <dgm:prSet/>
      <dgm:spPr/>
      <dgm:t>
        <a:bodyPr/>
        <a:lstStyle/>
        <a:p>
          <a:endParaRPr kumimoji="1" lang="ja-JP" altLang="en-US"/>
        </a:p>
      </dgm:t>
    </dgm:pt>
    <dgm:pt modelId="{C0B39A39-33E0-4EE0-8EA0-0EEC3A60A1F6}" type="pres">
      <dgm:prSet presAssocID="{C6155839-0B45-4C04-BE84-7DD8BDBA3C89}" presName="Name0" presStyleCnt="0">
        <dgm:presLayoutVars>
          <dgm:dir/>
          <dgm:animLvl val="lvl"/>
          <dgm:resizeHandles val="exact"/>
        </dgm:presLayoutVars>
      </dgm:prSet>
      <dgm:spPr/>
    </dgm:pt>
    <dgm:pt modelId="{78CB7987-E7FF-473D-B280-B33ECA0E76DA}" type="pres">
      <dgm:prSet presAssocID="{0AD308D5-0949-4489-B2B6-9207EC9C1049}" presName="Name8" presStyleCnt="0"/>
      <dgm:spPr/>
    </dgm:pt>
    <dgm:pt modelId="{EC17E0F4-62AB-46AD-8153-E747ED81ACA4}" type="pres">
      <dgm:prSet presAssocID="{0AD308D5-0949-4489-B2B6-9207EC9C1049}" presName="level" presStyleLbl="node1" presStyleIdx="0" presStyleCnt="3" custScaleX="105865" custScaleY="73025" custLinFactNeighborX="-4985" custLinFactNeighborY="-10618">
        <dgm:presLayoutVars>
          <dgm:chMax val="1"/>
          <dgm:bulletEnabled val="1"/>
        </dgm:presLayoutVars>
      </dgm:prSet>
      <dgm:spPr/>
    </dgm:pt>
    <dgm:pt modelId="{D1A1B41D-34A3-43F2-BBE9-2E4A7A9F76E6}" type="pres">
      <dgm:prSet presAssocID="{0AD308D5-0949-4489-B2B6-9207EC9C1049}" presName="levelTx" presStyleLbl="revTx" presStyleIdx="0" presStyleCnt="0">
        <dgm:presLayoutVars>
          <dgm:chMax val="1"/>
          <dgm:bulletEnabled val="1"/>
        </dgm:presLayoutVars>
      </dgm:prSet>
      <dgm:spPr/>
    </dgm:pt>
    <dgm:pt modelId="{544CF2AF-DDB0-47C6-B942-56E81311D667}" type="pres">
      <dgm:prSet presAssocID="{916162C3-2000-4841-9A21-D1589C3373C9}" presName="Name8" presStyleCnt="0"/>
      <dgm:spPr/>
    </dgm:pt>
    <dgm:pt modelId="{97D9DF99-16A3-4AB5-A5E1-9C052E8ED1FF}" type="pres">
      <dgm:prSet presAssocID="{916162C3-2000-4841-9A21-D1589C3373C9}" presName="level" presStyleLbl="node1" presStyleIdx="1" presStyleCnt="3" custScaleX="100555" custScaleY="89405" custLinFactNeighborX="-1189" custLinFactNeighborY="-2752">
        <dgm:presLayoutVars>
          <dgm:chMax val="1"/>
          <dgm:bulletEnabled val="1"/>
        </dgm:presLayoutVars>
      </dgm:prSet>
      <dgm:spPr/>
    </dgm:pt>
    <dgm:pt modelId="{DBFF5160-7FF6-48AC-BBFE-A0C6B8C45F30}" type="pres">
      <dgm:prSet presAssocID="{916162C3-2000-4841-9A21-D1589C3373C9}" presName="levelTx" presStyleLbl="revTx" presStyleIdx="0" presStyleCnt="0">
        <dgm:presLayoutVars>
          <dgm:chMax val="1"/>
          <dgm:bulletEnabled val="1"/>
        </dgm:presLayoutVars>
      </dgm:prSet>
      <dgm:spPr/>
    </dgm:pt>
    <dgm:pt modelId="{08C84494-1085-4B2A-841A-796B836B968E}" type="pres">
      <dgm:prSet presAssocID="{4AEE587A-E88B-4CA1-8B92-64A4BB22E24F}" presName="Name8" presStyleCnt="0"/>
      <dgm:spPr/>
    </dgm:pt>
    <dgm:pt modelId="{3F23347C-A266-4867-B869-DC903CBF49FD}" type="pres">
      <dgm:prSet presAssocID="{4AEE587A-E88B-4CA1-8B92-64A4BB22E24F}" presName="level" presStyleLbl="node1" presStyleIdx="2" presStyleCnt="3" custLinFactNeighborX="396" custLinFactNeighborY="917">
        <dgm:presLayoutVars>
          <dgm:chMax val="1"/>
          <dgm:bulletEnabled val="1"/>
        </dgm:presLayoutVars>
      </dgm:prSet>
      <dgm:spPr/>
    </dgm:pt>
    <dgm:pt modelId="{871B3DE5-4CEA-4B58-8157-DD7A07CC097F}" type="pres">
      <dgm:prSet presAssocID="{4AEE587A-E88B-4CA1-8B92-64A4BB22E24F}" presName="levelTx" presStyleLbl="revTx" presStyleIdx="0" presStyleCnt="0">
        <dgm:presLayoutVars>
          <dgm:chMax val="1"/>
          <dgm:bulletEnabled val="1"/>
        </dgm:presLayoutVars>
      </dgm:prSet>
      <dgm:spPr/>
    </dgm:pt>
  </dgm:ptLst>
  <dgm:cxnLst>
    <dgm:cxn modelId="{50DF6881-4368-4F82-80E2-AB3FC5869CF8}" srcId="{C6155839-0B45-4C04-BE84-7DD8BDBA3C89}" destId="{4AEE587A-E88B-4CA1-8B92-64A4BB22E24F}" srcOrd="2" destOrd="0" parTransId="{C08D9E8E-4EB3-45BA-838D-5ECACD423300}" sibTransId="{7A2014B9-76C3-4E2C-97B9-3C3E6B999073}"/>
    <dgm:cxn modelId="{88886ACD-8FBA-47ED-A197-8EAFF3054207}" srcId="{C6155839-0B45-4C04-BE84-7DD8BDBA3C89}" destId="{0AD308D5-0949-4489-B2B6-9207EC9C1049}" srcOrd="0" destOrd="0" parTransId="{D7A40BFC-180F-48EF-ABAB-0A5D68914415}" sibTransId="{6F19E6A6-97ED-4FB0-8B8B-8568A00164C4}"/>
    <dgm:cxn modelId="{81B4D2F6-4AE6-4872-977B-0F533F3C0CF3}" type="presOf" srcId="{916162C3-2000-4841-9A21-D1589C3373C9}" destId="{97D9DF99-16A3-4AB5-A5E1-9C052E8ED1FF}" srcOrd="0" destOrd="0" presId="urn:microsoft.com/office/officeart/2005/8/layout/pyramid1"/>
    <dgm:cxn modelId="{494545B2-26DB-4C54-A02B-5FB48E46FBA7}" type="presOf" srcId="{4AEE587A-E88B-4CA1-8B92-64A4BB22E24F}" destId="{871B3DE5-4CEA-4B58-8157-DD7A07CC097F}" srcOrd="1" destOrd="0" presId="urn:microsoft.com/office/officeart/2005/8/layout/pyramid1"/>
    <dgm:cxn modelId="{0D1AE28D-A772-486B-B5D6-9E5E68CC9998}" srcId="{C6155839-0B45-4C04-BE84-7DD8BDBA3C89}" destId="{916162C3-2000-4841-9A21-D1589C3373C9}" srcOrd="1" destOrd="0" parTransId="{5BCCF436-85EE-4252-9E10-B5BCB4489E22}" sibTransId="{632D5EDB-88A1-44D1-A764-60EC61E51ACE}"/>
    <dgm:cxn modelId="{09EAA089-FFC7-4821-92FF-B6114D8EF1C3}" type="presOf" srcId="{4AEE587A-E88B-4CA1-8B92-64A4BB22E24F}" destId="{3F23347C-A266-4867-B869-DC903CBF49FD}" srcOrd="0" destOrd="0" presId="urn:microsoft.com/office/officeart/2005/8/layout/pyramid1"/>
    <dgm:cxn modelId="{08BEC82D-7B6A-4CA9-9CF5-317E17770266}" type="presOf" srcId="{C6155839-0B45-4C04-BE84-7DD8BDBA3C89}" destId="{C0B39A39-33E0-4EE0-8EA0-0EEC3A60A1F6}" srcOrd="0" destOrd="0" presId="urn:microsoft.com/office/officeart/2005/8/layout/pyramid1"/>
    <dgm:cxn modelId="{5EB29E60-B575-4FF4-883A-5CA97923296F}" type="presOf" srcId="{0AD308D5-0949-4489-B2B6-9207EC9C1049}" destId="{D1A1B41D-34A3-43F2-BBE9-2E4A7A9F76E6}" srcOrd="1" destOrd="0" presId="urn:microsoft.com/office/officeart/2005/8/layout/pyramid1"/>
    <dgm:cxn modelId="{A55FBB98-BFF6-4AB0-BEE1-434AE0C61778}" type="presOf" srcId="{916162C3-2000-4841-9A21-D1589C3373C9}" destId="{DBFF5160-7FF6-48AC-BBFE-A0C6B8C45F30}" srcOrd="1" destOrd="0" presId="urn:microsoft.com/office/officeart/2005/8/layout/pyramid1"/>
    <dgm:cxn modelId="{A1A07163-2DF8-4272-AAA8-C744D4B1F66C}" type="presOf" srcId="{0AD308D5-0949-4489-B2B6-9207EC9C1049}" destId="{EC17E0F4-62AB-46AD-8153-E747ED81ACA4}" srcOrd="0" destOrd="0" presId="urn:microsoft.com/office/officeart/2005/8/layout/pyramid1"/>
    <dgm:cxn modelId="{3661B9EC-7A87-4129-A057-A0F4A283EB00}" type="presParOf" srcId="{C0B39A39-33E0-4EE0-8EA0-0EEC3A60A1F6}" destId="{78CB7987-E7FF-473D-B280-B33ECA0E76DA}" srcOrd="0" destOrd="0" presId="urn:microsoft.com/office/officeart/2005/8/layout/pyramid1"/>
    <dgm:cxn modelId="{EC9272E3-D099-4EA7-AB52-FBFE71CB2904}" type="presParOf" srcId="{78CB7987-E7FF-473D-B280-B33ECA0E76DA}" destId="{EC17E0F4-62AB-46AD-8153-E747ED81ACA4}" srcOrd="0" destOrd="0" presId="urn:microsoft.com/office/officeart/2005/8/layout/pyramid1"/>
    <dgm:cxn modelId="{B5593227-68F6-4792-BB55-0F895DC9C04F}" type="presParOf" srcId="{78CB7987-E7FF-473D-B280-B33ECA0E76DA}" destId="{D1A1B41D-34A3-43F2-BBE9-2E4A7A9F76E6}" srcOrd="1" destOrd="0" presId="urn:microsoft.com/office/officeart/2005/8/layout/pyramid1"/>
    <dgm:cxn modelId="{DDBBE6B1-0C0F-4C63-A333-E83877D30A96}" type="presParOf" srcId="{C0B39A39-33E0-4EE0-8EA0-0EEC3A60A1F6}" destId="{544CF2AF-DDB0-47C6-B942-56E81311D667}" srcOrd="1" destOrd="0" presId="urn:microsoft.com/office/officeart/2005/8/layout/pyramid1"/>
    <dgm:cxn modelId="{15C432AE-93D0-410F-B15D-138B99B7CD4E}" type="presParOf" srcId="{544CF2AF-DDB0-47C6-B942-56E81311D667}" destId="{97D9DF99-16A3-4AB5-A5E1-9C052E8ED1FF}" srcOrd="0" destOrd="0" presId="urn:microsoft.com/office/officeart/2005/8/layout/pyramid1"/>
    <dgm:cxn modelId="{6DD6F9F6-978B-4177-ADF7-7CC8C9BF3A86}" type="presParOf" srcId="{544CF2AF-DDB0-47C6-B942-56E81311D667}" destId="{DBFF5160-7FF6-48AC-BBFE-A0C6B8C45F30}" srcOrd="1" destOrd="0" presId="urn:microsoft.com/office/officeart/2005/8/layout/pyramid1"/>
    <dgm:cxn modelId="{FFAB51D2-5AAB-4515-9CE4-425D290CF832}" type="presParOf" srcId="{C0B39A39-33E0-4EE0-8EA0-0EEC3A60A1F6}" destId="{08C84494-1085-4B2A-841A-796B836B968E}" srcOrd="2" destOrd="0" presId="urn:microsoft.com/office/officeart/2005/8/layout/pyramid1"/>
    <dgm:cxn modelId="{E9D9990F-4176-4E3F-843E-A6DF2C6ACF4D}" type="presParOf" srcId="{08C84494-1085-4B2A-841A-796B836B968E}" destId="{3F23347C-A266-4867-B869-DC903CBF49FD}" srcOrd="0" destOrd="0" presId="urn:microsoft.com/office/officeart/2005/8/layout/pyramid1"/>
    <dgm:cxn modelId="{88F6B145-28E9-4120-91AD-70485675AEBB}" type="presParOf" srcId="{08C84494-1085-4B2A-841A-796B836B968E}" destId="{871B3DE5-4CEA-4B58-8157-DD7A07CC097F}"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63C3DE-D170-4B9D-84B1-B59AE21F349C}" type="doc">
      <dgm:prSet loTypeId="urn:microsoft.com/office/officeart/2005/8/layout/pyramid1" loCatId="pyramid" qsTypeId="urn:microsoft.com/office/officeart/2005/8/quickstyle/simple1" qsCatId="simple" csTypeId="urn:microsoft.com/office/officeart/2005/8/colors/accent1_2" csCatId="accent1" phldr="1"/>
      <dgm:spPr/>
    </dgm:pt>
    <dgm:pt modelId="{C10686F4-245F-4E9A-B2B7-64DFCA8C70E8}">
      <dgm:prSet phldrT="[テキスト]" custT="1"/>
      <dgm:spPr/>
      <dgm:t>
        <a:bodyPr/>
        <a:lstStyle/>
        <a:p>
          <a:r>
            <a:rPr lang="ja-JP" altLang="en-US" sz="2400" dirty="0"/>
            <a:t>事業・専門職</a:t>
          </a:r>
          <a:endParaRPr lang="en-US" altLang="ja-JP" sz="2400" dirty="0"/>
        </a:p>
        <a:p>
          <a:r>
            <a:rPr lang="ja-JP" altLang="en-US" sz="2400" dirty="0"/>
            <a:t>裁量権のある管理職</a:t>
          </a:r>
          <a:endParaRPr lang="en-US" sz="2400" dirty="0"/>
        </a:p>
      </dgm:t>
    </dgm:pt>
    <dgm:pt modelId="{30F00087-7B93-498F-9E97-1F79411CBE34}" type="parTrans" cxnId="{B4379F42-AF55-4482-A94F-AE17F7D218D1}">
      <dgm:prSet/>
      <dgm:spPr/>
      <dgm:t>
        <a:bodyPr/>
        <a:lstStyle/>
        <a:p>
          <a:endParaRPr lang="en-US"/>
        </a:p>
      </dgm:t>
    </dgm:pt>
    <dgm:pt modelId="{BD1C744F-AC44-4122-9739-224D0353D19E}" type="sibTrans" cxnId="{B4379F42-AF55-4482-A94F-AE17F7D218D1}">
      <dgm:prSet/>
      <dgm:spPr/>
      <dgm:t>
        <a:bodyPr/>
        <a:lstStyle/>
        <a:p>
          <a:endParaRPr lang="en-US"/>
        </a:p>
      </dgm:t>
    </dgm:pt>
    <dgm:pt modelId="{3241B064-04D3-4680-9F7B-D8F2CDFF8CAC}">
      <dgm:prSet phldrT="[テキスト]" custT="1"/>
      <dgm:spPr>
        <a:solidFill>
          <a:schemeClr val="accent6"/>
        </a:solidFill>
      </dgm:spPr>
      <dgm:t>
        <a:bodyPr/>
        <a:lstStyle/>
        <a:p>
          <a:r>
            <a:rPr lang="ja-JP" altLang="en-US" sz="2000" dirty="0"/>
            <a:t>上記からの退職者</a:t>
          </a:r>
          <a:endParaRPr lang="en-US" altLang="ja-JP" sz="2000" dirty="0"/>
        </a:p>
        <a:p>
          <a:r>
            <a:rPr lang="ja-JP" altLang="en-US" sz="2000" dirty="0"/>
            <a:t>地域社会のリーダー</a:t>
          </a:r>
          <a:endParaRPr lang="en-US" altLang="ja-JP" sz="2000" dirty="0"/>
        </a:p>
        <a:p>
          <a:r>
            <a:rPr lang="ja-JP" altLang="en-US" sz="2000" dirty="0"/>
            <a:t>ロータリーの学友</a:t>
          </a:r>
          <a:endParaRPr lang="en-US" sz="2000" dirty="0"/>
        </a:p>
      </dgm:t>
    </dgm:pt>
    <dgm:pt modelId="{AC0EA2B8-F5CA-4897-851E-A0482B32204C}" type="parTrans" cxnId="{641FA28B-5DA4-4AA8-B2CB-44BC9158DEA6}">
      <dgm:prSet/>
      <dgm:spPr/>
      <dgm:t>
        <a:bodyPr/>
        <a:lstStyle/>
        <a:p>
          <a:endParaRPr lang="en-US"/>
        </a:p>
      </dgm:t>
    </dgm:pt>
    <dgm:pt modelId="{963D28BB-B6FD-46D1-BA31-D440A48DA736}" type="sibTrans" cxnId="{641FA28B-5DA4-4AA8-B2CB-44BC9158DEA6}">
      <dgm:prSet/>
      <dgm:spPr/>
      <dgm:t>
        <a:bodyPr/>
        <a:lstStyle/>
        <a:p>
          <a:endParaRPr lang="en-US"/>
        </a:p>
      </dgm:t>
    </dgm:pt>
    <dgm:pt modelId="{4115FDCF-8195-4E73-A04C-1E1984C74EC3}">
      <dgm:prSet phldrT="[テキスト]" custT="1"/>
      <dgm:spPr>
        <a:solidFill>
          <a:schemeClr val="accent2">
            <a:lumMod val="75000"/>
          </a:schemeClr>
        </a:solidFill>
      </dgm:spPr>
      <dgm:t>
        <a:bodyPr/>
        <a:lstStyle/>
        <a:p>
          <a:r>
            <a:rPr lang="ja-JP" altLang="en-US" sz="2400" dirty="0">
              <a:solidFill>
                <a:schemeClr val="tx1"/>
              </a:solidFill>
            </a:rPr>
            <a:t>仕事を中断した人</a:t>
          </a:r>
          <a:endParaRPr lang="en-US" altLang="ja-JP" sz="2400" dirty="0">
            <a:solidFill>
              <a:schemeClr val="tx1"/>
            </a:solidFill>
          </a:endParaRPr>
        </a:p>
        <a:p>
          <a:r>
            <a:rPr lang="ja-JP" altLang="en-US" sz="2400" dirty="0">
              <a:solidFill>
                <a:schemeClr val="tx1"/>
              </a:solidFill>
            </a:rPr>
            <a:t>仕事をしたことのない人</a:t>
          </a:r>
          <a:endParaRPr lang="en-US" sz="2400" dirty="0">
            <a:solidFill>
              <a:schemeClr val="tx1"/>
            </a:solidFill>
          </a:endParaRPr>
        </a:p>
      </dgm:t>
    </dgm:pt>
    <dgm:pt modelId="{B4C29421-6212-40D3-8E51-15CF3CFB64A9}" type="parTrans" cxnId="{A7B5BE16-A5FD-4E86-A9E7-10EBA97835F0}">
      <dgm:prSet/>
      <dgm:spPr/>
      <dgm:t>
        <a:bodyPr/>
        <a:lstStyle/>
        <a:p>
          <a:endParaRPr lang="en-US"/>
        </a:p>
      </dgm:t>
    </dgm:pt>
    <dgm:pt modelId="{72C56ACF-6D7D-498D-B113-DA52D987D653}" type="sibTrans" cxnId="{A7B5BE16-A5FD-4E86-A9E7-10EBA97835F0}">
      <dgm:prSet/>
      <dgm:spPr/>
      <dgm:t>
        <a:bodyPr/>
        <a:lstStyle/>
        <a:p>
          <a:endParaRPr lang="en-US"/>
        </a:p>
      </dgm:t>
    </dgm:pt>
    <dgm:pt modelId="{015176A0-C7B2-4863-9DD5-3615DDBD2299}" type="pres">
      <dgm:prSet presAssocID="{5463C3DE-D170-4B9D-84B1-B59AE21F349C}" presName="Name0" presStyleCnt="0">
        <dgm:presLayoutVars>
          <dgm:dir/>
          <dgm:animLvl val="lvl"/>
          <dgm:resizeHandles val="exact"/>
        </dgm:presLayoutVars>
      </dgm:prSet>
      <dgm:spPr/>
    </dgm:pt>
    <dgm:pt modelId="{62CD8039-4FF1-4429-A037-AFE5B1C769D4}" type="pres">
      <dgm:prSet presAssocID="{C10686F4-245F-4E9A-B2B7-64DFCA8C70E8}" presName="Name8" presStyleCnt="0"/>
      <dgm:spPr/>
    </dgm:pt>
    <dgm:pt modelId="{C6312875-E1EC-4842-8BC6-BB55A85B8706}" type="pres">
      <dgm:prSet presAssocID="{C10686F4-245F-4E9A-B2B7-64DFCA8C70E8}" presName="level" presStyleLbl="node1" presStyleIdx="0" presStyleCnt="3">
        <dgm:presLayoutVars>
          <dgm:chMax val="1"/>
          <dgm:bulletEnabled val="1"/>
        </dgm:presLayoutVars>
      </dgm:prSet>
      <dgm:spPr/>
    </dgm:pt>
    <dgm:pt modelId="{298A20D8-AEBD-44A5-8856-31B9FA006D78}" type="pres">
      <dgm:prSet presAssocID="{C10686F4-245F-4E9A-B2B7-64DFCA8C70E8}" presName="levelTx" presStyleLbl="revTx" presStyleIdx="0" presStyleCnt="0">
        <dgm:presLayoutVars>
          <dgm:chMax val="1"/>
          <dgm:bulletEnabled val="1"/>
        </dgm:presLayoutVars>
      </dgm:prSet>
      <dgm:spPr/>
    </dgm:pt>
    <dgm:pt modelId="{D967280D-79A8-439A-A161-5449BA8AFE2E}" type="pres">
      <dgm:prSet presAssocID="{3241B064-04D3-4680-9F7B-D8F2CDFF8CAC}" presName="Name8" presStyleCnt="0"/>
      <dgm:spPr/>
    </dgm:pt>
    <dgm:pt modelId="{C1F7E4D8-2E84-4AA4-A82A-530BBE620DA7}" type="pres">
      <dgm:prSet presAssocID="{3241B064-04D3-4680-9F7B-D8F2CDFF8CAC}" presName="level" presStyleLbl="node1" presStyleIdx="1" presStyleCnt="3">
        <dgm:presLayoutVars>
          <dgm:chMax val="1"/>
          <dgm:bulletEnabled val="1"/>
        </dgm:presLayoutVars>
      </dgm:prSet>
      <dgm:spPr/>
    </dgm:pt>
    <dgm:pt modelId="{664C9C2C-9F8F-4BE7-B4FD-6438A7207CF6}" type="pres">
      <dgm:prSet presAssocID="{3241B064-04D3-4680-9F7B-D8F2CDFF8CAC}" presName="levelTx" presStyleLbl="revTx" presStyleIdx="0" presStyleCnt="0">
        <dgm:presLayoutVars>
          <dgm:chMax val="1"/>
          <dgm:bulletEnabled val="1"/>
        </dgm:presLayoutVars>
      </dgm:prSet>
      <dgm:spPr/>
    </dgm:pt>
    <dgm:pt modelId="{9704B485-7735-4C31-821D-89ACC6D418F6}" type="pres">
      <dgm:prSet presAssocID="{4115FDCF-8195-4E73-A04C-1E1984C74EC3}" presName="Name8" presStyleCnt="0"/>
      <dgm:spPr/>
    </dgm:pt>
    <dgm:pt modelId="{1B0F6782-EC53-4000-9E49-2D1CC8F02120}" type="pres">
      <dgm:prSet presAssocID="{4115FDCF-8195-4E73-A04C-1E1984C74EC3}" presName="level" presStyleLbl="node1" presStyleIdx="2" presStyleCnt="3" custLinFactNeighborX="-1321" custLinFactNeighborY="6471">
        <dgm:presLayoutVars>
          <dgm:chMax val="1"/>
          <dgm:bulletEnabled val="1"/>
        </dgm:presLayoutVars>
      </dgm:prSet>
      <dgm:spPr/>
    </dgm:pt>
    <dgm:pt modelId="{ACD01BB9-604F-4D74-9BAB-1F6056D26A88}" type="pres">
      <dgm:prSet presAssocID="{4115FDCF-8195-4E73-A04C-1E1984C74EC3}" presName="levelTx" presStyleLbl="revTx" presStyleIdx="0" presStyleCnt="0">
        <dgm:presLayoutVars>
          <dgm:chMax val="1"/>
          <dgm:bulletEnabled val="1"/>
        </dgm:presLayoutVars>
      </dgm:prSet>
      <dgm:spPr/>
    </dgm:pt>
  </dgm:ptLst>
  <dgm:cxnLst>
    <dgm:cxn modelId="{BD079A7D-5A35-41CB-961C-73EC644CD1E5}" type="presOf" srcId="{5463C3DE-D170-4B9D-84B1-B59AE21F349C}" destId="{015176A0-C7B2-4863-9DD5-3615DDBD2299}" srcOrd="0" destOrd="0" presId="urn:microsoft.com/office/officeart/2005/8/layout/pyramid1"/>
    <dgm:cxn modelId="{A7B5BE16-A5FD-4E86-A9E7-10EBA97835F0}" srcId="{5463C3DE-D170-4B9D-84B1-B59AE21F349C}" destId="{4115FDCF-8195-4E73-A04C-1E1984C74EC3}" srcOrd="2" destOrd="0" parTransId="{B4C29421-6212-40D3-8E51-15CF3CFB64A9}" sibTransId="{72C56ACF-6D7D-498D-B113-DA52D987D653}"/>
    <dgm:cxn modelId="{22393F4A-8C28-4446-9F00-719CEE10FBC5}" type="presOf" srcId="{C10686F4-245F-4E9A-B2B7-64DFCA8C70E8}" destId="{C6312875-E1EC-4842-8BC6-BB55A85B8706}" srcOrd="0" destOrd="0" presId="urn:microsoft.com/office/officeart/2005/8/layout/pyramid1"/>
    <dgm:cxn modelId="{B4379F42-AF55-4482-A94F-AE17F7D218D1}" srcId="{5463C3DE-D170-4B9D-84B1-B59AE21F349C}" destId="{C10686F4-245F-4E9A-B2B7-64DFCA8C70E8}" srcOrd="0" destOrd="0" parTransId="{30F00087-7B93-498F-9E97-1F79411CBE34}" sibTransId="{BD1C744F-AC44-4122-9739-224D0353D19E}"/>
    <dgm:cxn modelId="{79D7E351-6753-474E-B0E4-7045FB74DE58}" type="presOf" srcId="{3241B064-04D3-4680-9F7B-D8F2CDFF8CAC}" destId="{C1F7E4D8-2E84-4AA4-A82A-530BBE620DA7}" srcOrd="0" destOrd="0" presId="urn:microsoft.com/office/officeart/2005/8/layout/pyramid1"/>
    <dgm:cxn modelId="{0EDEC76D-02A8-4E3A-A335-8DAE6A25D52F}" type="presOf" srcId="{3241B064-04D3-4680-9F7B-D8F2CDFF8CAC}" destId="{664C9C2C-9F8F-4BE7-B4FD-6438A7207CF6}" srcOrd="1" destOrd="0" presId="urn:microsoft.com/office/officeart/2005/8/layout/pyramid1"/>
    <dgm:cxn modelId="{641FA28B-5DA4-4AA8-B2CB-44BC9158DEA6}" srcId="{5463C3DE-D170-4B9D-84B1-B59AE21F349C}" destId="{3241B064-04D3-4680-9F7B-D8F2CDFF8CAC}" srcOrd="1" destOrd="0" parTransId="{AC0EA2B8-F5CA-4897-851E-A0482B32204C}" sibTransId="{963D28BB-B6FD-46D1-BA31-D440A48DA736}"/>
    <dgm:cxn modelId="{013DC31E-A312-4E6C-8D57-AC6F05F43336}" type="presOf" srcId="{4115FDCF-8195-4E73-A04C-1E1984C74EC3}" destId="{ACD01BB9-604F-4D74-9BAB-1F6056D26A88}" srcOrd="1" destOrd="0" presId="urn:microsoft.com/office/officeart/2005/8/layout/pyramid1"/>
    <dgm:cxn modelId="{E9B6CB7C-3728-4ECF-B6C0-8AB67FA72194}" type="presOf" srcId="{4115FDCF-8195-4E73-A04C-1E1984C74EC3}" destId="{1B0F6782-EC53-4000-9E49-2D1CC8F02120}" srcOrd="0" destOrd="0" presId="urn:microsoft.com/office/officeart/2005/8/layout/pyramid1"/>
    <dgm:cxn modelId="{1FDA85DB-A300-4429-B777-B80D92CD6BBE}" type="presOf" srcId="{C10686F4-245F-4E9A-B2B7-64DFCA8C70E8}" destId="{298A20D8-AEBD-44A5-8856-31B9FA006D78}" srcOrd="1" destOrd="0" presId="urn:microsoft.com/office/officeart/2005/8/layout/pyramid1"/>
    <dgm:cxn modelId="{5F765A83-CF02-4805-8DA5-9AABDA97B000}" type="presParOf" srcId="{015176A0-C7B2-4863-9DD5-3615DDBD2299}" destId="{62CD8039-4FF1-4429-A037-AFE5B1C769D4}" srcOrd="0" destOrd="0" presId="urn:microsoft.com/office/officeart/2005/8/layout/pyramid1"/>
    <dgm:cxn modelId="{D426A96E-BADF-4E40-A932-9ADE4021A194}" type="presParOf" srcId="{62CD8039-4FF1-4429-A037-AFE5B1C769D4}" destId="{C6312875-E1EC-4842-8BC6-BB55A85B8706}" srcOrd="0" destOrd="0" presId="urn:microsoft.com/office/officeart/2005/8/layout/pyramid1"/>
    <dgm:cxn modelId="{77B1406F-6F63-4F04-A553-F946C5A74E45}" type="presParOf" srcId="{62CD8039-4FF1-4429-A037-AFE5B1C769D4}" destId="{298A20D8-AEBD-44A5-8856-31B9FA006D78}" srcOrd="1" destOrd="0" presId="urn:microsoft.com/office/officeart/2005/8/layout/pyramid1"/>
    <dgm:cxn modelId="{D89BC435-222D-4440-97E2-4EE5F6B3080B}" type="presParOf" srcId="{015176A0-C7B2-4863-9DD5-3615DDBD2299}" destId="{D967280D-79A8-439A-A161-5449BA8AFE2E}" srcOrd="1" destOrd="0" presId="urn:microsoft.com/office/officeart/2005/8/layout/pyramid1"/>
    <dgm:cxn modelId="{57569386-6F8F-456A-BAE6-19DA8007821C}" type="presParOf" srcId="{D967280D-79A8-439A-A161-5449BA8AFE2E}" destId="{C1F7E4D8-2E84-4AA4-A82A-530BBE620DA7}" srcOrd="0" destOrd="0" presId="urn:microsoft.com/office/officeart/2005/8/layout/pyramid1"/>
    <dgm:cxn modelId="{D13D158E-B1EA-4FFF-866F-00E1FDC4BB58}" type="presParOf" srcId="{D967280D-79A8-439A-A161-5449BA8AFE2E}" destId="{664C9C2C-9F8F-4BE7-B4FD-6438A7207CF6}" srcOrd="1" destOrd="0" presId="urn:microsoft.com/office/officeart/2005/8/layout/pyramid1"/>
    <dgm:cxn modelId="{FB7E7436-D3C6-48D2-81CC-687325CAF58E}" type="presParOf" srcId="{015176A0-C7B2-4863-9DD5-3615DDBD2299}" destId="{9704B485-7735-4C31-821D-89ACC6D418F6}" srcOrd="2" destOrd="0" presId="urn:microsoft.com/office/officeart/2005/8/layout/pyramid1"/>
    <dgm:cxn modelId="{07A22464-4E1D-40EC-827C-6BF6FD77B5FF}" type="presParOf" srcId="{9704B485-7735-4C31-821D-89ACC6D418F6}" destId="{1B0F6782-EC53-4000-9E49-2D1CC8F02120}" srcOrd="0" destOrd="0" presId="urn:microsoft.com/office/officeart/2005/8/layout/pyramid1"/>
    <dgm:cxn modelId="{282C5F06-308D-49F2-A6AA-BF6ADB73E619}" type="presParOf" srcId="{9704B485-7735-4C31-821D-89ACC6D418F6}" destId="{ACD01BB9-604F-4D74-9BAB-1F6056D26A8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8F7276-55A9-44E1-8CB3-622EABC23D9F}" type="doc">
      <dgm:prSet loTypeId="urn:microsoft.com/office/officeart/2005/8/layout/pyramid3" loCatId="pyramid" qsTypeId="urn:microsoft.com/office/officeart/2005/8/quickstyle/simple1" qsCatId="simple" csTypeId="urn:microsoft.com/office/officeart/2005/8/colors/accent1_2" csCatId="accent1" phldr="1"/>
      <dgm:spPr/>
    </dgm:pt>
    <dgm:pt modelId="{718BD2EC-3F51-4B60-8586-0D22D3D95733}">
      <dgm:prSet phldrT="[テキスト]" custT="1"/>
      <dgm:spPr/>
      <dgm:t>
        <a:bodyPr/>
        <a:lstStyle/>
        <a:p>
          <a:r>
            <a:rPr kumimoji="1" lang="ja-JP" altLang="en-US" sz="2800" dirty="0"/>
            <a:t>日本の</a:t>
          </a:r>
          <a:endParaRPr kumimoji="1" lang="en-US" altLang="ja-JP" sz="2800" dirty="0"/>
        </a:p>
        <a:p>
          <a:r>
            <a:rPr kumimoji="1" lang="ja-JP" altLang="en-US" sz="2800" dirty="0"/>
            <a:t>伝統的クラブ</a:t>
          </a:r>
        </a:p>
      </dgm:t>
    </dgm:pt>
    <dgm:pt modelId="{F8BF82D9-46A1-420B-8603-B91AE8B43E95}" type="parTrans" cxnId="{B4E9C704-FCEB-4290-8065-53F8658E2107}">
      <dgm:prSet/>
      <dgm:spPr/>
      <dgm:t>
        <a:bodyPr/>
        <a:lstStyle/>
        <a:p>
          <a:endParaRPr kumimoji="1" lang="ja-JP" altLang="en-US"/>
        </a:p>
      </dgm:t>
    </dgm:pt>
    <dgm:pt modelId="{AF6CAC43-F7FE-451A-A4AD-B6C6CBEDC215}" type="sibTrans" cxnId="{B4E9C704-FCEB-4290-8065-53F8658E2107}">
      <dgm:prSet/>
      <dgm:spPr/>
      <dgm:t>
        <a:bodyPr/>
        <a:lstStyle/>
        <a:p>
          <a:endParaRPr kumimoji="1" lang="ja-JP" altLang="en-US"/>
        </a:p>
      </dgm:t>
    </dgm:pt>
    <dgm:pt modelId="{83B72E26-28C3-473C-9365-A2B878B1FC4E}">
      <dgm:prSet phldrT="[テキスト]"/>
      <dgm:spPr>
        <a:solidFill>
          <a:schemeClr val="accent2"/>
        </a:solidFill>
      </dgm:spPr>
      <dgm:t>
        <a:bodyPr/>
        <a:lstStyle/>
        <a:p>
          <a:endParaRPr kumimoji="1" lang="ja-JP" altLang="en-US" dirty="0"/>
        </a:p>
      </dgm:t>
    </dgm:pt>
    <dgm:pt modelId="{FE39E733-5782-4FB6-B1F6-749794DADD03}" type="parTrans" cxnId="{4040B938-E10B-43C7-953E-1327E11CE8A7}">
      <dgm:prSet/>
      <dgm:spPr/>
      <dgm:t>
        <a:bodyPr/>
        <a:lstStyle/>
        <a:p>
          <a:endParaRPr kumimoji="1" lang="ja-JP" altLang="en-US"/>
        </a:p>
      </dgm:t>
    </dgm:pt>
    <dgm:pt modelId="{4612F03F-10FE-4EBA-8EA6-0E925C231711}" type="sibTrans" cxnId="{4040B938-E10B-43C7-953E-1327E11CE8A7}">
      <dgm:prSet/>
      <dgm:spPr/>
      <dgm:t>
        <a:bodyPr/>
        <a:lstStyle/>
        <a:p>
          <a:endParaRPr kumimoji="1" lang="ja-JP" altLang="en-US"/>
        </a:p>
      </dgm:t>
    </dgm:pt>
    <dgm:pt modelId="{2DBFB877-709F-45A0-B4AE-F72452B0645A}">
      <dgm:prSet phldrT="[テキスト]" phldr="1"/>
      <dgm:spPr>
        <a:solidFill>
          <a:schemeClr val="accent2"/>
        </a:solidFill>
      </dgm:spPr>
      <dgm:t>
        <a:bodyPr/>
        <a:lstStyle/>
        <a:p>
          <a:endParaRPr kumimoji="1" lang="ja-JP" altLang="en-US" dirty="0"/>
        </a:p>
      </dgm:t>
    </dgm:pt>
    <dgm:pt modelId="{5C9BE5A6-9106-4D8F-B700-1EFC9AA1C7C2}" type="parTrans" cxnId="{2A91BC75-77DC-4CD4-B53A-DF55987A04F4}">
      <dgm:prSet/>
      <dgm:spPr/>
      <dgm:t>
        <a:bodyPr/>
        <a:lstStyle/>
        <a:p>
          <a:endParaRPr kumimoji="1" lang="ja-JP" altLang="en-US"/>
        </a:p>
      </dgm:t>
    </dgm:pt>
    <dgm:pt modelId="{6881E6DF-D884-4BD3-BDBD-987F2AAE7EA7}" type="sibTrans" cxnId="{2A91BC75-77DC-4CD4-B53A-DF55987A04F4}">
      <dgm:prSet/>
      <dgm:spPr/>
      <dgm:t>
        <a:bodyPr/>
        <a:lstStyle/>
        <a:p>
          <a:endParaRPr kumimoji="1" lang="ja-JP" altLang="en-US"/>
        </a:p>
      </dgm:t>
    </dgm:pt>
    <dgm:pt modelId="{50C52E85-4A46-4995-9303-4B7DABCE91C7}" type="pres">
      <dgm:prSet presAssocID="{058F7276-55A9-44E1-8CB3-622EABC23D9F}" presName="Name0" presStyleCnt="0">
        <dgm:presLayoutVars>
          <dgm:dir/>
          <dgm:animLvl val="lvl"/>
          <dgm:resizeHandles val="exact"/>
        </dgm:presLayoutVars>
      </dgm:prSet>
      <dgm:spPr/>
    </dgm:pt>
    <dgm:pt modelId="{D347A93F-D898-4DEE-89E9-CCABAD3FA94E}" type="pres">
      <dgm:prSet presAssocID="{718BD2EC-3F51-4B60-8586-0D22D3D95733}" presName="Name8" presStyleCnt="0"/>
      <dgm:spPr/>
    </dgm:pt>
    <dgm:pt modelId="{2965574A-F6B7-4CEB-AEF9-0FE96025BCD3}" type="pres">
      <dgm:prSet presAssocID="{718BD2EC-3F51-4B60-8586-0D22D3D95733}" presName="level" presStyleLbl="node1" presStyleIdx="0" presStyleCnt="3">
        <dgm:presLayoutVars>
          <dgm:chMax val="1"/>
          <dgm:bulletEnabled val="1"/>
        </dgm:presLayoutVars>
      </dgm:prSet>
      <dgm:spPr/>
    </dgm:pt>
    <dgm:pt modelId="{8113992B-44FF-453A-B16A-05585914D1C9}" type="pres">
      <dgm:prSet presAssocID="{718BD2EC-3F51-4B60-8586-0D22D3D95733}" presName="levelTx" presStyleLbl="revTx" presStyleIdx="0" presStyleCnt="0">
        <dgm:presLayoutVars>
          <dgm:chMax val="1"/>
          <dgm:bulletEnabled val="1"/>
        </dgm:presLayoutVars>
      </dgm:prSet>
      <dgm:spPr/>
    </dgm:pt>
    <dgm:pt modelId="{1D1C4A09-F5E3-4FB3-A090-704DD55BE690}" type="pres">
      <dgm:prSet presAssocID="{83B72E26-28C3-473C-9365-A2B878B1FC4E}" presName="Name8" presStyleCnt="0"/>
      <dgm:spPr/>
    </dgm:pt>
    <dgm:pt modelId="{40E503C7-B543-42EA-B38C-5ADFBCC20E54}" type="pres">
      <dgm:prSet presAssocID="{83B72E26-28C3-473C-9365-A2B878B1FC4E}" presName="level" presStyleLbl="node1" presStyleIdx="1" presStyleCnt="3" custScaleX="104146" custScaleY="21665" custLinFactNeighborX="-304" custLinFactNeighborY="-1129">
        <dgm:presLayoutVars>
          <dgm:chMax val="1"/>
          <dgm:bulletEnabled val="1"/>
        </dgm:presLayoutVars>
      </dgm:prSet>
      <dgm:spPr/>
    </dgm:pt>
    <dgm:pt modelId="{750E0CD1-74CB-41BA-AD30-E9605CD3E210}" type="pres">
      <dgm:prSet presAssocID="{83B72E26-28C3-473C-9365-A2B878B1FC4E}" presName="levelTx" presStyleLbl="revTx" presStyleIdx="0" presStyleCnt="0">
        <dgm:presLayoutVars>
          <dgm:chMax val="1"/>
          <dgm:bulletEnabled val="1"/>
        </dgm:presLayoutVars>
      </dgm:prSet>
      <dgm:spPr/>
    </dgm:pt>
    <dgm:pt modelId="{E127FB7A-5A19-4277-B1F9-D5120D834908}" type="pres">
      <dgm:prSet presAssocID="{2DBFB877-709F-45A0-B4AE-F72452B0645A}" presName="Name8" presStyleCnt="0"/>
      <dgm:spPr/>
    </dgm:pt>
    <dgm:pt modelId="{52E2B2A2-5ECA-4224-8422-8882AEDD9C52}" type="pres">
      <dgm:prSet presAssocID="{2DBFB877-709F-45A0-B4AE-F72452B0645A}" presName="level" presStyleLbl="node1" presStyleIdx="2" presStyleCnt="3" custScaleX="109469" custScaleY="7146">
        <dgm:presLayoutVars>
          <dgm:chMax val="1"/>
          <dgm:bulletEnabled val="1"/>
        </dgm:presLayoutVars>
      </dgm:prSet>
      <dgm:spPr/>
    </dgm:pt>
    <dgm:pt modelId="{55644EC4-AA21-4181-AFE9-272C4853B7A2}" type="pres">
      <dgm:prSet presAssocID="{2DBFB877-709F-45A0-B4AE-F72452B0645A}" presName="levelTx" presStyleLbl="revTx" presStyleIdx="0" presStyleCnt="0">
        <dgm:presLayoutVars>
          <dgm:chMax val="1"/>
          <dgm:bulletEnabled val="1"/>
        </dgm:presLayoutVars>
      </dgm:prSet>
      <dgm:spPr/>
    </dgm:pt>
  </dgm:ptLst>
  <dgm:cxnLst>
    <dgm:cxn modelId="{B4E9C704-FCEB-4290-8065-53F8658E2107}" srcId="{058F7276-55A9-44E1-8CB3-622EABC23D9F}" destId="{718BD2EC-3F51-4B60-8586-0D22D3D95733}" srcOrd="0" destOrd="0" parTransId="{F8BF82D9-46A1-420B-8603-B91AE8B43E95}" sibTransId="{AF6CAC43-F7FE-451A-A4AD-B6C6CBEDC215}"/>
    <dgm:cxn modelId="{9F749B8A-623C-4513-A226-782021A653D7}" type="presOf" srcId="{2DBFB877-709F-45A0-B4AE-F72452B0645A}" destId="{52E2B2A2-5ECA-4224-8422-8882AEDD9C52}" srcOrd="0" destOrd="0" presId="urn:microsoft.com/office/officeart/2005/8/layout/pyramid3"/>
    <dgm:cxn modelId="{6C23A701-920B-4F44-9E69-3D03B8C673D3}" type="presOf" srcId="{2DBFB877-709F-45A0-B4AE-F72452B0645A}" destId="{55644EC4-AA21-4181-AFE9-272C4853B7A2}" srcOrd="1" destOrd="0" presId="urn:microsoft.com/office/officeart/2005/8/layout/pyramid3"/>
    <dgm:cxn modelId="{2A91BC75-77DC-4CD4-B53A-DF55987A04F4}" srcId="{058F7276-55A9-44E1-8CB3-622EABC23D9F}" destId="{2DBFB877-709F-45A0-B4AE-F72452B0645A}" srcOrd="2" destOrd="0" parTransId="{5C9BE5A6-9106-4D8F-B700-1EFC9AA1C7C2}" sibTransId="{6881E6DF-D884-4BD3-BDBD-987F2AAE7EA7}"/>
    <dgm:cxn modelId="{9161EF77-6677-45C6-9122-A0975A0B69FC}" type="presOf" srcId="{058F7276-55A9-44E1-8CB3-622EABC23D9F}" destId="{50C52E85-4A46-4995-9303-4B7DABCE91C7}" srcOrd="0" destOrd="0" presId="urn:microsoft.com/office/officeart/2005/8/layout/pyramid3"/>
    <dgm:cxn modelId="{A1CA46DC-7894-40A6-AD60-5152010F6959}" type="presOf" srcId="{83B72E26-28C3-473C-9365-A2B878B1FC4E}" destId="{40E503C7-B543-42EA-B38C-5ADFBCC20E54}" srcOrd="0" destOrd="0" presId="urn:microsoft.com/office/officeart/2005/8/layout/pyramid3"/>
    <dgm:cxn modelId="{4040B938-E10B-43C7-953E-1327E11CE8A7}" srcId="{058F7276-55A9-44E1-8CB3-622EABC23D9F}" destId="{83B72E26-28C3-473C-9365-A2B878B1FC4E}" srcOrd="1" destOrd="0" parTransId="{FE39E733-5782-4FB6-B1F6-749794DADD03}" sibTransId="{4612F03F-10FE-4EBA-8EA6-0E925C231711}"/>
    <dgm:cxn modelId="{DD8782E7-DEE5-4450-A8B0-0E413F75DAE0}" type="presOf" srcId="{718BD2EC-3F51-4B60-8586-0D22D3D95733}" destId="{2965574A-F6B7-4CEB-AEF9-0FE96025BCD3}" srcOrd="0" destOrd="0" presId="urn:microsoft.com/office/officeart/2005/8/layout/pyramid3"/>
    <dgm:cxn modelId="{433034E3-EA42-432F-9654-AE7BE58508EB}" type="presOf" srcId="{718BD2EC-3F51-4B60-8586-0D22D3D95733}" destId="{8113992B-44FF-453A-B16A-05585914D1C9}" srcOrd="1" destOrd="0" presId="urn:microsoft.com/office/officeart/2005/8/layout/pyramid3"/>
    <dgm:cxn modelId="{2A97717F-30A3-471F-AF8E-EB0C96C2C289}" type="presOf" srcId="{83B72E26-28C3-473C-9365-A2B878B1FC4E}" destId="{750E0CD1-74CB-41BA-AD30-E9605CD3E210}" srcOrd="1" destOrd="0" presId="urn:microsoft.com/office/officeart/2005/8/layout/pyramid3"/>
    <dgm:cxn modelId="{D2EA30DD-FADA-49B7-A90D-22C910CCC9B4}" type="presParOf" srcId="{50C52E85-4A46-4995-9303-4B7DABCE91C7}" destId="{D347A93F-D898-4DEE-89E9-CCABAD3FA94E}" srcOrd="0" destOrd="0" presId="urn:microsoft.com/office/officeart/2005/8/layout/pyramid3"/>
    <dgm:cxn modelId="{4DD156F7-D013-4EE0-A6DF-19FDE812B43D}" type="presParOf" srcId="{D347A93F-D898-4DEE-89E9-CCABAD3FA94E}" destId="{2965574A-F6B7-4CEB-AEF9-0FE96025BCD3}" srcOrd="0" destOrd="0" presId="urn:microsoft.com/office/officeart/2005/8/layout/pyramid3"/>
    <dgm:cxn modelId="{5DF30232-B0F0-41B9-9752-25C66B6C44D7}" type="presParOf" srcId="{D347A93F-D898-4DEE-89E9-CCABAD3FA94E}" destId="{8113992B-44FF-453A-B16A-05585914D1C9}" srcOrd="1" destOrd="0" presId="urn:microsoft.com/office/officeart/2005/8/layout/pyramid3"/>
    <dgm:cxn modelId="{AEED44AE-3600-4486-A5E2-CF1F7DA44E3F}" type="presParOf" srcId="{50C52E85-4A46-4995-9303-4B7DABCE91C7}" destId="{1D1C4A09-F5E3-4FB3-A090-704DD55BE690}" srcOrd="1" destOrd="0" presId="urn:microsoft.com/office/officeart/2005/8/layout/pyramid3"/>
    <dgm:cxn modelId="{7423126F-E066-401E-919A-B0D82E086D34}" type="presParOf" srcId="{1D1C4A09-F5E3-4FB3-A090-704DD55BE690}" destId="{40E503C7-B543-42EA-B38C-5ADFBCC20E54}" srcOrd="0" destOrd="0" presId="urn:microsoft.com/office/officeart/2005/8/layout/pyramid3"/>
    <dgm:cxn modelId="{E46394E7-52C0-4C02-823C-4709825DECC4}" type="presParOf" srcId="{1D1C4A09-F5E3-4FB3-A090-704DD55BE690}" destId="{750E0CD1-74CB-41BA-AD30-E9605CD3E210}" srcOrd="1" destOrd="0" presId="urn:microsoft.com/office/officeart/2005/8/layout/pyramid3"/>
    <dgm:cxn modelId="{4525DA01-11BC-4CF1-85AD-8A8633E882CD}" type="presParOf" srcId="{50C52E85-4A46-4995-9303-4B7DABCE91C7}" destId="{E127FB7A-5A19-4277-B1F9-D5120D834908}" srcOrd="2" destOrd="0" presId="urn:microsoft.com/office/officeart/2005/8/layout/pyramid3"/>
    <dgm:cxn modelId="{25158712-9AF7-44B8-86DE-9758873F3308}" type="presParOf" srcId="{E127FB7A-5A19-4277-B1F9-D5120D834908}" destId="{52E2B2A2-5ECA-4224-8422-8882AEDD9C52}" srcOrd="0" destOrd="0" presId="urn:microsoft.com/office/officeart/2005/8/layout/pyramid3"/>
    <dgm:cxn modelId="{9B771167-4690-4ED9-BA19-4429B8FE52FA}" type="presParOf" srcId="{E127FB7A-5A19-4277-B1F9-D5120D834908}" destId="{55644EC4-AA21-4181-AFE9-272C4853B7A2}"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155839-0B45-4C04-BE84-7DD8BDBA3C89}" type="doc">
      <dgm:prSet loTypeId="urn:microsoft.com/office/officeart/2005/8/layout/pyramid1" loCatId="pyramid" qsTypeId="urn:microsoft.com/office/officeart/2005/8/quickstyle/simple1" qsCatId="simple" csTypeId="urn:microsoft.com/office/officeart/2005/8/colors/accent1_2" csCatId="accent1" phldr="1"/>
      <dgm:spPr/>
    </dgm:pt>
    <dgm:pt modelId="{0AD308D5-0949-4489-B2B6-9207EC9C1049}">
      <dgm:prSet phldrT="[テキスト]" custT="1"/>
      <dgm:spPr/>
      <dgm:t>
        <a:bodyPr/>
        <a:lstStyle/>
        <a:p>
          <a:r>
            <a:rPr kumimoji="1" lang="ja-JP" altLang="en-US" sz="2400" dirty="0"/>
            <a:t>ステータスシンボル</a:t>
          </a:r>
          <a:endParaRPr kumimoji="1" lang="en-US" altLang="ja-JP" sz="2400"/>
        </a:p>
        <a:p>
          <a:r>
            <a:rPr kumimoji="1" lang="ja-JP" altLang="en-US" sz="2400"/>
            <a:t>クラブ</a:t>
          </a:r>
          <a:endParaRPr kumimoji="1" lang="ja-JP" altLang="en-US" sz="2400" dirty="0"/>
        </a:p>
      </dgm:t>
    </dgm:pt>
    <dgm:pt modelId="{D7A40BFC-180F-48EF-ABAB-0A5D68914415}" type="parTrans" cxnId="{88886ACD-8FBA-47ED-A197-8EAFF3054207}">
      <dgm:prSet/>
      <dgm:spPr/>
      <dgm:t>
        <a:bodyPr/>
        <a:lstStyle/>
        <a:p>
          <a:endParaRPr kumimoji="1" lang="ja-JP" altLang="en-US"/>
        </a:p>
      </dgm:t>
    </dgm:pt>
    <dgm:pt modelId="{6F19E6A6-97ED-4FB0-8B8B-8568A00164C4}" type="sibTrans" cxnId="{88886ACD-8FBA-47ED-A197-8EAFF3054207}">
      <dgm:prSet/>
      <dgm:spPr/>
      <dgm:t>
        <a:bodyPr/>
        <a:lstStyle/>
        <a:p>
          <a:endParaRPr kumimoji="1" lang="ja-JP" altLang="en-US"/>
        </a:p>
      </dgm:t>
    </dgm:pt>
    <dgm:pt modelId="{4AEE587A-E88B-4CA1-8B92-64A4BB22E24F}">
      <dgm:prSet phldrT="[テキスト]" custT="1"/>
      <dgm:spPr>
        <a:solidFill>
          <a:srgbClr val="7030A0"/>
        </a:solidFill>
      </dgm:spPr>
      <dgm:t>
        <a:bodyPr/>
        <a:lstStyle/>
        <a:p>
          <a:r>
            <a:rPr kumimoji="1" lang="ja-JP" altLang="en-US" sz="3600" dirty="0">
              <a:solidFill>
                <a:schemeClr val="tx2"/>
              </a:solidFill>
            </a:rPr>
            <a:t>伝統的クラブ</a:t>
          </a:r>
        </a:p>
      </dgm:t>
    </dgm:pt>
    <dgm:pt modelId="{C08D9E8E-4EB3-45BA-838D-5ECACD423300}" type="parTrans" cxnId="{50DF6881-4368-4F82-80E2-AB3FC5869CF8}">
      <dgm:prSet/>
      <dgm:spPr/>
      <dgm:t>
        <a:bodyPr/>
        <a:lstStyle/>
        <a:p>
          <a:endParaRPr kumimoji="1" lang="ja-JP" altLang="en-US"/>
        </a:p>
      </dgm:t>
    </dgm:pt>
    <dgm:pt modelId="{7A2014B9-76C3-4E2C-97B9-3C3E6B999073}" type="sibTrans" cxnId="{50DF6881-4368-4F82-80E2-AB3FC5869CF8}">
      <dgm:prSet/>
      <dgm:spPr/>
      <dgm:t>
        <a:bodyPr/>
        <a:lstStyle/>
        <a:p>
          <a:endParaRPr kumimoji="1" lang="ja-JP" altLang="en-US"/>
        </a:p>
      </dgm:t>
    </dgm:pt>
    <dgm:pt modelId="{C0B39A39-33E0-4EE0-8EA0-0EEC3A60A1F6}" type="pres">
      <dgm:prSet presAssocID="{C6155839-0B45-4C04-BE84-7DD8BDBA3C89}" presName="Name0" presStyleCnt="0">
        <dgm:presLayoutVars>
          <dgm:dir/>
          <dgm:animLvl val="lvl"/>
          <dgm:resizeHandles val="exact"/>
        </dgm:presLayoutVars>
      </dgm:prSet>
      <dgm:spPr/>
    </dgm:pt>
    <dgm:pt modelId="{78CB7987-E7FF-473D-B280-B33ECA0E76DA}" type="pres">
      <dgm:prSet presAssocID="{0AD308D5-0949-4489-B2B6-9207EC9C1049}" presName="Name8" presStyleCnt="0"/>
      <dgm:spPr/>
    </dgm:pt>
    <dgm:pt modelId="{EC17E0F4-62AB-46AD-8153-E747ED81ACA4}" type="pres">
      <dgm:prSet presAssocID="{0AD308D5-0949-4489-B2B6-9207EC9C1049}" presName="level" presStyleLbl="node1" presStyleIdx="0" presStyleCnt="2" custScaleX="105583" custScaleY="65073" custLinFactNeighborX="-2635" custLinFactNeighborY="-700">
        <dgm:presLayoutVars>
          <dgm:chMax val="1"/>
          <dgm:bulletEnabled val="1"/>
        </dgm:presLayoutVars>
      </dgm:prSet>
      <dgm:spPr/>
    </dgm:pt>
    <dgm:pt modelId="{D1A1B41D-34A3-43F2-BBE9-2E4A7A9F76E6}" type="pres">
      <dgm:prSet presAssocID="{0AD308D5-0949-4489-B2B6-9207EC9C1049}" presName="levelTx" presStyleLbl="revTx" presStyleIdx="0" presStyleCnt="0">
        <dgm:presLayoutVars>
          <dgm:chMax val="1"/>
          <dgm:bulletEnabled val="1"/>
        </dgm:presLayoutVars>
      </dgm:prSet>
      <dgm:spPr/>
    </dgm:pt>
    <dgm:pt modelId="{08C84494-1085-4B2A-841A-796B836B968E}" type="pres">
      <dgm:prSet presAssocID="{4AEE587A-E88B-4CA1-8B92-64A4BB22E24F}" presName="Name8" presStyleCnt="0"/>
      <dgm:spPr/>
    </dgm:pt>
    <dgm:pt modelId="{3F23347C-A266-4867-B869-DC903CBF49FD}" type="pres">
      <dgm:prSet presAssocID="{4AEE587A-E88B-4CA1-8B92-64A4BB22E24F}" presName="level" presStyleLbl="node1" presStyleIdx="1" presStyleCnt="2" custLinFactNeighborY="-815">
        <dgm:presLayoutVars>
          <dgm:chMax val="1"/>
          <dgm:bulletEnabled val="1"/>
        </dgm:presLayoutVars>
      </dgm:prSet>
      <dgm:spPr/>
    </dgm:pt>
    <dgm:pt modelId="{871B3DE5-4CEA-4B58-8157-DD7A07CC097F}" type="pres">
      <dgm:prSet presAssocID="{4AEE587A-E88B-4CA1-8B92-64A4BB22E24F}" presName="levelTx" presStyleLbl="revTx" presStyleIdx="0" presStyleCnt="0">
        <dgm:presLayoutVars>
          <dgm:chMax val="1"/>
          <dgm:bulletEnabled val="1"/>
        </dgm:presLayoutVars>
      </dgm:prSet>
      <dgm:spPr/>
    </dgm:pt>
  </dgm:ptLst>
  <dgm:cxnLst>
    <dgm:cxn modelId="{820571DA-8789-4E02-90EE-55501765FCB2}" type="presOf" srcId="{C6155839-0B45-4C04-BE84-7DD8BDBA3C89}" destId="{C0B39A39-33E0-4EE0-8EA0-0EEC3A60A1F6}" srcOrd="0" destOrd="0" presId="urn:microsoft.com/office/officeart/2005/8/layout/pyramid1"/>
    <dgm:cxn modelId="{BC15A42F-3944-4269-9DF4-020A125E1C2F}" type="presOf" srcId="{0AD308D5-0949-4489-B2B6-9207EC9C1049}" destId="{EC17E0F4-62AB-46AD-8153-E747ED81ACA4}" srcOrd="0" destOrd="0" presId="urn:microsoft.com/office/officeart/2005/8/layout/pyramid1"/>
    <dgm:cxn modelId="{35AAA239-6EB3-4DEC-B3D6-CC646C950DF3}" type="presOf" srcId="{4AEE587A-E88B-4CA1-8B92-64A4BB22E24F}" destId="{3F23347C-A266-4867-B869-DC903CBF49FD}" srcOrd="0" destOrd="0" presId="urn:microsoft.com/office/officeart/2005/8/layout/pyramid1"/>
    <dgm:cxn modelId="{324FBE63-F016-4345-A9B9-6C967EEC0E65}" type="presOf" srcId="{0AD308D5-0949-4489-B2B6-9207EC9C1049}" destId="{D1A1B41D-34A3-43F2-BBE9-2E4A7A9F76E6}" srcOrd="1" destOrd="0" presId="urn:microsoft.com/office/officeart/2005/8/layout/pyramid1"/>
    <dgm:cxn modelId="{644A0BA4-91F3-476A-AFCA-B197F7FCD97B}" type="presOf" srcId="{4AEE587A-E88B-4CA1-8B92-64A4BB22E24F}" destId="{871B3DE5-4CEA-4B58-8157-DD7A07CC097F}" srcOrd="1" destOrd="0" presId="urn:microsoft.com/office/officeart/2005/8/layout/pyramid1"/>
    <dgm:cxn modelId="{88886ACD-8FBA-47ED-A197-8EAFF3054207}" srcId="{C6155839-0B45-4C04-BE84-7DD8BDBA3C89}" destId="{0AD308D5-0949-4489-B2B6-9207EC9C1049}" srcOrd="0" destOrd="0" parTransId="{D7A40BFC-180F-48EF-ABAB-0A5D68914415}" sibTransId="{6F19E6A6-97ED-4FB0-8B8B-8568A00164C4}"/>
    <dgm:cxn modelId="{50DF6881-4368-4F82-80E2-AB3FC5869CF8}" srcId="{C6155839-0B45-4C04-BE84-7DD8BDBA3C89}" destId="{4AEE587A-E88B-4CA1-8B92-64A4BB22E24F}" srcOrd="1" destOrd="0" parTransId="{C08D9E8E-4EB3-45BA-838D-5ECACD423300}" sibTransId="{7A2014B9-76C3-4E2C-97B9-3C3E6B999073}"/>
    <dgm:cxn modelId="{6712E1FA-0483-4B93-90DA-C759EE3AE806}" type="presParOf" srcId="{C0B39A39-33E0-4EE0-8EA0-0EEC3A60A1F6}" destId="{78CB7987-E7FF-473D-B280-B33ECA0E76DA}" srcOrd="0" destOrd="0" presId="urn:microsoft.com/office/officeart/2005/8/layout/pyramid1"/>
    <dgm:cxn modelId="{8E800F16-3C47-4DD5-9439-5F4F3DD64EC7}" type="presParOf" srcId="{78CB7987-E7FF-473D-B280-B33ECA0E76DA}" destId="{EC17E0F4-62AB-46AD-8153-E747ED81ACA4}" srcOrd="0" destOrd="0" presId="urn:microsoft.com/office/officeart/2005/8/layout/pyramid1"/>
    <dgm:cxn modelId="{AF1048CD-1D7E-4ABB-B3C3-56C6DF8B30A0}" type="presParOf" srcId="{78CB7987-E7FF-473D-B280-B33ECA0E76DA}" destId="{D1A1B41D-34A3-43F2-BBE9-2E4A7A9F76E6}" srcOrd="1" destOrd="0" presId="urn:microsoft.com/office/officeart/2005/8/layout/pyramid1"/>
    <dgm:cxn modelId="{E9E3D29C-5DF9-4E91-A1B8-A8EA1D81EE59}" type="presParOf" srcId="{C0B39A39-33E0-4EE0-8EA0-0EEC3A60A1F6}" destId="{08C84494-1085-4B2A-841A-796B836B968E}" srcOrd="1" destOrd="0" presId="urn:microsoft.com/office/officeart/2005/8/layout/pyramid1"/>
    <dgm:cxn modelId="{8248281D-B695-48D8-94B4-F6ADEA4C6A01}" type="presParOf" srcId="{08C84494-1085-4B2A-841A-796B836B968E}" destId="{3F23347C-A266-4867-B869-DC903CBF49FD}" srcOrd="0" destOrd="0" presId="urn:microsoft.com/office/officeart/2005/8/layout/pyramid1"/>
    <dgm:cxn modelId="{9D40A7E4-F9FD-4CBE-A329-B0C6DB23020E}" type="presParOf" srcId="{08C84494-1085-4B2A-841A-796B836B968E}" destId="{871B3DE5-4CEA-4B58-8157-DD7A07CC097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AC867B-7C60-4D0A-8887-44CBABDAA440}" type="doc">
      <dgm:prSet loTypeId="urn:microsoft.com/office/officeart/2005/8/layout/pyramid1" loCatId="pyramid" qsTypeId="urn:microsoft.com/office/officeart/2005/8/quickstyle/simple1" qsCatId="simple" csTypeId="urn:microsoft.com/office/officeart/2005/8/colors/accent1_2" csCatId="accent1" phldr="1"/>
      <dgm:spPr/>
    </dgm:pt>
    <dgm:pt modelId="{434A33AA-6F6F-4E40-91FD-EC51CC191ABB}">
      <dgm:prSet phldrT="[テキスト]" custT="1"/>
      <dgm:spPr/>
      <dgm:t>
        <a:bodyPr/>
        <a:lstStyle/>
        <a:p>
          <a:r>
            <a:rPr kumimoji="1" lang="ja-JP" altLang="en-US" sz="2000" dirty="0"/>
            <a:t>ステータスシンボルクラブ</a:t>
          </a:r>
        </a:p>
      </dgm:t>
    </dgm:pt>
    <dgm:pt modelId="{78B9F8C6-E8F9-423A-9526-90E22A6FFF7A}" type="parTrans" cxnId="{2A4CFB53-FB18-48C0-893E-1F251DDFCB25}">
      <dgm:prSet/>
      <dgm:spPr/>
      <dgm:t>
        <a:bodyPr/>
        <a:lstStyle/>
        <a:p>
          <a:endParaRPr kumimoji="1" lang="ja-JP" altLang="en-US"/>
        </a:p>
      </dgm:t>
    </dgm:pt>
    <dgm:pt modelId="{929268BC-BBCB-415E-813B-70A88FB1D6EE}" type="sibTrans" cxnId="{2A4CFB53-FB18-48C0-893E-1F251DDFCB25}">
      <dgm:prSet/>
      <dgm:spPr/>
      <dgm:t>
        <a:bodyPr/>
        <a:lstStyle/>
        <a:p>
          <a:endParaRPr kumimoji="1" lang="ja-JP" altLang="en-US"/>
        </a:p>
      </dgm:t>
    </dgm:pt>
    <dgm:pt modelId="{EB82ED4E-0477-4A59-B569-DAB34B848F31}">
      <dgm:prSet phldrT="[テキスト]" custT="1"/>
      <dgm:spPr>
        <a:solidFill>
          <a:schemeClr val="accent2"/>
        </a:solidFill>
      </dgm:spPr>
      <dgm:t>
        <a:bodyPr/>
        <a:lstStyle/>
        <a:p>
          <a:r>
            <a:rPr kumimoji="1" lang="ja-JP" altLang="en-US" sz="1800" dirty="0"/>
            <a:t>伝統的クラブ</a:t>
          </a:r>
        </a:p>
      </dgm:t>
    </dgm:pt>
    <dgm:pt modelId="{D4FF0C10-4984-4009-ABE9-81B9846E69B7}" type="parTrans" cxnId="{3A5C015F-6A74-4C1B-8D7A-B0322DF9654C}">
      <dgm:prSet/>
      <dgm:spPr/>
      <dgm:t>
        <a:bodyPr/>
        <a:lstStyle/>
        <a:p>
          <a:endParaRPr kumimoji="1" lang="ja-JP" altLang="en-US"/>
        </a:p>
      </dgm:t>
    </dgm:pt>
    <dgm:pt modelId="{C935B344-1C7D-4194-8060-5CA489D2A55A}" type="sibTrans" cxnId="{3A5C015F-6A74-4C1B-8D7A-B0322DF9654C}">
      <dgm:prSet/>
      <dgm:spPr/>
      <dgm:t>
        <a:bodyPr/>
        <a:lstStyle/>
        <a:p>
          <a:endParaRPr kumimoji="1" lang="ja-JP" altLang="en-US"/>
        </a:p>
      </dgm:t>
    </dgm:pt>
    <dgm:pt modelId="{98301E60-3382-44E4-96A2-DB559B9D90BF}" type="pres">
      <dgm:prSet presAssocID="{85AC867B-7C60-4D0A-8887-44CBABDAA440}" presName="Name0" presStyleCnt="0">
        <dgm:presLayoutVars>
          <dgm:dir/>
          <dgm:animLvl val="lvl"/>
          <dgm:resizeHandles val="exact"/>
        </dgm:presLayoutVars>
      </dgm:prSet>
      <dgm:spPr/>
    </dgm:pt>
    <dgm:pt modelId="{D4C353BF-51B8-4A86-A01A-2C9D54439D45}" type="pres">
      <dgm:prSet presAssocID="{434A33AA-6F6F-4E40-91FD-EC51CC191ABB}" presName="Name8" presStyleCnt="0"/>
      <dgm:spPr/>
    </dgm:pt>
    <dgm:pt modelId="{2C4A6D67-561A-44E4-8861-36AD9B8C6EF5}" type="pres">
      <dgm:prSet presAssocID="{434A33AA-6F6F-4E40-91FD-EC51CC191ABB}" presName="level" presStyleLbl="node1" presStyleIdx="0" presStyleCnt="2" custScaleX="122727" custScaleY="67657" custLinFactNeighborY="5025">
        <dgm:presLayoutVars>
          <dgm:chMax val="1"/>
          <dgm:bulletEnabled val="1"/>
        </dgm:presLayoutVars>
      </dgm:prSet>
      <dgm:spPr/>
    </dgm:pt>
    <dgm:pt modelId="{185F4AA2-BAA6-4246-9439-5649771A9A69}" type="pres">
      <dgm:prSet presAssocID="{434A33AA-6F6F-4E40-91FD-EC51CC191ABB}" presName="levelTx" presStyleLbl="revTx" presStyleIdx="0" presStyleCnt="0">
        <dgm:presLayoutVars>
          <dgm:chMax val="1"/>
          <dgm:bulletEnabled val="1"/>
        </dgm:presLayoutVars>
      </dgm:prSet>
      <dgm:spPr/>
    </dgm:pt>
    <dgm:pt modelId="{2F405C44-8905-44F8-8621-583447551624}" type="pres">
      <dgm:prSet presAssocID="{EB82ED4E-0477-4A59-B569-DAB34B848F31}" presName="Name8" presStyleCnt="0"/>
      <dgm:spPr/>
    </dgm:pt>
    <dgm:pt modelId="{3E29442B-FC62-478E-970C-DD1DD59CF42D}" type="pres">
      <dgm:prSet presAssocID="{EB82ED4E-0477-4A59-B569-DAB34B848F31}" presName="level" presStyleLbl="node1" presStyleIdx="1" presStyleCnt="2" custScaleX="98859" custScaleY="61613">
        <dgm:presLayoutVars>
          <dgm:chMax val="1"/>
          <dgm:bulletEnabled val="1"/>
        </dgm:presLayoutVars>
      </dgm:prSet>
      <dgm:spPr/>
    </dgm:pt>
    <dgm:pt modelId="{B93E37B9-510E-4BA8-BEF3-DFC2DEE6506B}" type="pres">
      <dgm:prSet presAssocID="{EB82ED4E-0477-4A59-B569-DAB34B848F31}" presName="levelTx" presStyleLbl="revTx" presStyleIdx="0" presStyleCnt="0">
        <dgm:presLayoutVars>
          <dgm:chMax val="1"/>
          <dgm:bulletEnabled val="1"/>
        </dgm:presLayoutVars>
      </dgm:prSet>
      <dgm:spPr/>
    </dgm:pt>
  </dgm:ptLst>
  <dgm:cxnLst>
    <dgm:cxn modelId="{2A4CFB53-FB18-48C0-893E-1F251DDFCB25}" srcId="{85AC867B-7C60-4D0A-8887-44CBABDAA440}" destId="{434A33AA-6F6F-4E40-91FD-EC51CC191ABB}" srcOrd="0" destOrd="0" parTransId="{78B9F8C6-E8F9-423A-9526-90E22A6FFF7A}" sibTransId="{929268BC-BBCB-415E-813B-70A88FB1D6EE}"/>
    <dgm:cxn modelId="{3A5C015F-6A74-4C1B-8D7A-B0322DF9654C}" srcId="{85AC867B-7C60-4D0A-8887-44CBABDAA440}" destId="{EB82ED4E-0477-4A59-B569-DAB34B848F31}" srcOrd="1" destOrd="0" parTransId="{D4FF0C10-4984-4009-ABE9-81B9846E69B7}" sibTransId="{C935B344-1C7D-4194-8060-5CA489D2A55A}"/>
    <dgm:cxn modelId="{8CC2310C-5B31-4DCA-AA00-F1C975D1ACC2}" type="presOf" srcId="{EB82ED4E-0477-4A59-B569-DAB34B848F31}" destId="{B93E37B9-510E-4BA8-BEF3-DFC2DEE6506B}" srcOrd="1" destOrd="0" presId="urn:microsoft.com/office/officeart/2005/8/layout/pyramid1"/>
    <dgm:cxn modelId="{A04A6E4B-678A-4618-BD9F-6E14886188FC}" type="presOf" srcId="{434A33AA-6F6F-4E40-91FD-EC51CC191ABB}" destId="{2C4A6D67-561A-44E4-8861-36AD9B8C6EF5}" srcOrd="0" destOrd="0" presId="urn:microsoft.com/office/officeart/2005/8/layout/pyramid1"/>
    <dgm:cxn modelId="{B02D0F23-FABE-41A7-8564-B96A602870EF}" type="presOf" srcId="{434A33AA-6F6F-4E40-91FD-EC51CC191ABB}" destId="{185F4AA2-BAA6-4246-9439-5649771A9A69}" srcOrd="1" destOrd="0" presId="urn:microsoft.com/office/officeart/2005/8/layout/pyramid1"/>
    <dgm:cxn modelId="{24A0D25F-CABF-42D1-9B54-8764B65B8C58}" type="presOf" srcId="{EB82ED4E-0477-4A59-B569-DAB34B848F31}" destId="{3E29442B-FC62-478E-970C-DD1DD59CF42D}" srcOrd="0" destOrd="0" presId="urn:microsoft.com/office/officeart/2005/8/layout/pyramid1"/>
    <dgm:cxn modelId="{55E0515D-C521-4FB9-B993-43464C3826B5}" type="presOf" srcId="{85AC867B-7C60-4D0A-8887-44CBABDAA440}" destId="{98301E60-3382-44E4-96A2-DB559B9D90BF}" srcOrd="0" destOrd="0" presId="urn:microsoft.com/office/officeart/2005/8/layout/pyramid1"/>
    <dgm:cxn modelId="{6B0D2330-939F-44AF-A211-1CE48D53D9CE}" type="presParOf" srcId="{98301E60-3382-44E4-96A2-DB559B9D90BF}" destId="{D4C353BF-51B8-4A86-A01A-2C9D54439D45}" srcOrd="0" destOrd="0" presId="urn:microsoft.com/office/officeart/2005/8/layout/pyramid1"/>
    <dgm:cxn modelId="{41DEE2D8-DA54-4129-8597-F2E5EC938255}" type="presParOf" srcId="{D4C353BF-51B8-4A86-A01A-2C9D54439D45}" destId="{2C4A6D67-561A-44E4-8861-36AD9B8C6EF5}" srcOrd="0" destOrd="0" presId="urn:microsoft.com/office/officeart/2005/8/layout/pyramid1"/>
    <dgm:cxn modelId="{5CF17BF8-883F-4CD5-8513-DADF974FA28D}" type="presParOf" srcId="{D4C353BF-51B8-4A86-A01A-2C9D54439D45}" destId="{185F4AA2-BAA6-4246-9439-5649771A9A69}" srcOrd="1" destOrd="0" presId="urn:microsoft.com/office/officeart/2005/8/layout/pyramid1"/>
    <dgm:cxn modelId="{997DD652-6124-40D6-9E64-F27A34060D65}" type="presParOf" srcId="{98301E60-3382-44E4-96A2-DB559B9D90BF}" destId="{2F405C44-8905-44F8-8621-583447551624}" srcOrd="1" destOrd="0" presId="urn:microsoft.com/office/officeart/2005/8/layout/pyramid1"/>
    <dgm:cxn modelId="{9A3C625D-A9D6-4F8D-88CF-C4811CF79BC0}" type="presParOf" srcId="{2F405C44-8905-44F8-8621-583447551624}" destId="{3E29442B-FC62-478E-970C-DD1DD59CF42D}" srcOrd="0" destOrd="0" presId="urn:microsoft.com/office/officeart/2005/8/layout/pyramid1"/>
    <dgm:cxn modelId="{6C5EC23E-93ED-4147-99D7-9B341A309FCA}" type="presParOf" srcId="{2F405C44-8905-44F8-8621-583447551624}" destId="{B93E37B9-510E-4BA8-BEF3-DFC2DEE6506B}"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74969-3BEE-4927-B482-C259A6360B65}">
      <dsp:nvSpPr>
        <dsp:cNvPr id="0" name=""/>
        <dsp:cNvSpPr/>
      </dsp:nvSpPr>
      <dsp:spPr>
        <a:xfrm rot="16200000">
          <a:off x="-1063873" y="1064617"/>
          <a:ext cx="4064000" cy="193476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solidFill>
                <a:schemeClr val="bg1"/>
              </a:solidFill>
              <a:latin typeface="+mj-ea"/>
              <a:ea typeface="+mj-ea"/>
            </a:rPr>
            <a:t>ロータリーは</a:t>
          </a:r>
          <a:br>
            <a:rPr lang="en-US" altLang="ja-JP" sz="2400" b="1" kern="1200" dirty="0">
              <a:solidFill>
                <a:schemeClr val="bg1"/>
              </a:solidFill>
              <a:latin typeface="+mj-ea"/>
              <a:ea typeface="+mj-ea"/>
            </a:rPr>
          </a:br>
          <a:r>
            <a:rPr lang="ja-JP" altLang="en-US" sz="2400" b="1" kern="1200" dirty="0">
              <a:solidFill>
                <a:schemeClr val="bg1"/>
              </a:solidFill>
              <a:latin typeface="+mj-ea"/>
              <a:ea typeface="+mj-ea"/>
            </a:rPr>
            <a:t>時代に追いついていかなければならない</a:t>
          </a:r>
          <a:endParaRPr lang="en-US" sz="2400" b="1" kern="1200" dirty="0">
            <a:solidFill>
              <a:schemeClr val="bg1"/>
            </a:solidFill>
            <a:latin typeface="+mj-ea"/>
            <a:ea typeface="+mj-ea"/>
          </a:endParaRPr>
        </a:p>
      </dsp:txBody>
      <dsp:txXfrm rot="5400000">
        <a:off x="744" y="812800"/>
        <a:ext cx="1934765" cy="2438400"/>
      </dsp:txXfrm>
    </dsp:sp>
    <dsp:sp modelId="{D5137110-7D55-4EBF-B9C5-BA1CC46C34F6}">
      <dsp:nvSpPr>
        <dsp:cNvPr id="0" name=""/>
        <dsp:cNvSpPr/>
      </dsp:nvSpPr>
      <dsp:spPr>
        <a:xfrm rot="16200000">
          <a:off x="1037021" y="1064617"/>
          <a:ext cx="4064000" cy="193476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solidFill>
                <a:schemeClr val="bg1"/>
              </a:solidFill>
              <a:latin typeface="+mj-ea"/>
              <a:ea typeface="+mj-ea"/>
            </a:rPr>
            <a:t>ロータリーは</a:t>
          </a:r>
          <a:br>
            <a:rPr lang="en-US" altLang="ja-JP" sz="2400" b="1" kern="1200" dirty="0">
              <a:solidFill>
                <a:schemeClr val="bg1"/>
              </a:solidFill>
              <a:latin typeface="+mj-ea"/>
              <a:ea typeface="+mj-ea"/>
            </a:rPr>
          </a:br>
          <a:r>
            <a:rPr lang="ja-JP" altLang="en-US" sz="2400" b="1" kern="1200" dirty="0">
              <a:solidFill>
                <a:schemeClr val="bg1"/>
              </a:solidFill>
              <a:latin typeface="+mj-ea"/>
              <a:ea typeface="+mj-ea"/>
            </a:rPr>
            <a:t>時代に適応</a:t>
          </a:r>
          <a:br>
            <a:rPr lang="en-US" altLang="ja-JP" sz="2400" b="1" kern="1200" dirty="0">
              <a:solidFill>
                <a:schemeClr val="bg1"/>
              </a:solidFill>
              <a:latin typeface="+mj-ea"/>
              <a:ea typeface="+mj-ea"/>
            </a:rPr>
          </a:br>
          <a:r>
            <a:rPr lang="ja-JP" altLang="en-US" sz="2400" b="1" kern="1200" dirty="0">
              <a:solidFill>
                <a:schemeClr val="bg1"/>
              </a:solidFill>
              <a:latin typeface="+mj-ea"/>
              <a:ea typeface="+mj-ea"/>
            </a:rPr>
            <a:t>しなければ</a:t>
          </a:r>
          <a:br>
            <a:rPr lang="en-US" altLang="ja-JP" sz="2400" b="1" kern="1200" dirty="0">
              <a:solidFill>
                <a:schemeClr val="bg1"/>
              </a:solidFill>
              <a:latin typeface="+mj-ea"/>
              <a:ea typeface="+mj-ea"/>
            </a:rPr>
          </a:br>
          <a:r>
            <a:rPr lang="ja-JP" altLang="en-US" sz="2400" b="1" kern="1200" dirty="0">
              <a:solidFill>
                <a:schemeClr val="bg1"/>
              </a:solidFill>
              <a:latin typeface="+mj-ea"/>
              <a:ea typeface="+mj-ea"/>
            </a:rPr>
            <a:t>ならない</a:t>
          </a:r>
          <a:endParaRPr lang="en-US" sz="2400" b="1" kern="1200" dirty="0">
            <a:solidFill>
              <a:schemeClr val="bg1"/>
            </a:solidFill>
            <a:latin typeface="+mj-ea"/>
            <a:ea typeface="+mj-ea"/>
          </a:endParaRPr>
        </a:p>
      </dsp:txBody>
      <dsp:txXfrm rot="5400000">
        <a:off x="2101638" y="812800"/>
        <a:ext cx="1934765" cy="2438400"/>
      </dsp:txXfrm>
    </dsp:sp>
    <dsp:sp modelId="{C681DC90-572D-4DE5-96FB-8AEB8FCC8733}">
      <dsp:nvSpPr>
        <dsp:cNvPr id="0" name=""/>
        <dsp:cNvSpPr/>
      </dsp:nvSpPr>
      <dsp:spPr>
        <a:xfrm rot="16200000">
          <a:off x="3095873" y="1064617"/>
          <a:ext cx="4064000" cy="193476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solidFill>
                <a:schemeClr val="bg1"/>
              </a:solidFill>
              <a:latin typeface="+mj-ea"/>
              <a:ea typeface="+mj-ea"/>
            </a:rPr>
            <a:t>ロータリーは</a:t>
          </a:r>
          <a:br>
            <a:rPr lang="en-US" altLang="ja-JP" sz="2400" b="1" kern="1200" dirty="0">
              <a:solidFill>
                <a:schemeClr val="bg1"/>
              </a:solidFill>
              <a:latin typeface="+mj-ea"/>
              <a:ea typeface="+mj-ea"/>
            </a:rPr>
          </a:br>
          <a:r>
            <a:rPr lang="ja-JP" altLang="en-US" sz="2400" b="1" kern="1200" dirty="0">
              <a:solidFill>
                <a:schemeClr val="bg1"/>
              </a:solidFill>
              <a:latin typeface="+mj-ea"/>
              <a:ea typeface="+mj-ea"/>
            </a:rPr>
            <a:t>将来への備えができていなければならない</a:t>
          </a:r>
          <a:endParaRPr lang="en-US" sz="2400" b="1" kern="1200" dirty="0">
            <a:solidFill>
              <a:schemeClr val="bg1"/>
            </a:solidFill>
            <a:latin typeface="+mj-ea"/>
            <a:ea typeface="+mj-ea"/>
          </a:endParaRPr>
        </a:p>
      </dsp:txBody>
      <dsp:txXfrm rot="5400000">
        <a:off x="4160490" y="812800"/>
        <a:ext cx="1934765" cy="2438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1219-9C19-4524-B33D-EC633D83AE6A}">
      <dsp:nvSpPr>
        <dsp:cNvPr id="0" name=""/>
        <dsp:cNvSpPr/>
      </dsp:nvSpPr>
      <dsp:spPr>
        <a:xfrm>
          <a:off x="1795462" y="0"/>
          <a:ext cx="1795462" cy="1317096"/>
        </a:xfrm>
        <a:prstGeom prst="trapezoid">
          <a:avLst>
            <a:gd name="adj" fmla="val 681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a:off x="1795462" y="0"/>
        <a:ext cx="1795462" cy="1317096"/>
      </dsp:txXfrm>
    </dsp:sp>
    <dsp:sp modelId="{983EBE1B-2F3C-4D53-A7CD-D2B6E15FDA14}">
      <dsp:nvSpPr>
        <dsp:cNvPr id="0" name=""/>
        <dsp:cNvSpPr/>
      </dsp:nvSpPr>
      <dsp:spPr>
        <a:xfrm>
          <a:off x="897731" y="1317096"/>
          <a:ext cx="3590925" cy="1317096"/>
        </a:xfrm>
        <a:prstGeom prst="trapezoid">
          <a:avLst>
            <a:gd name="adj" fmla="val 681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dirty="0"/>
        </a:p>
      </dsp:txBody>
      <dsp:txXfrm>
        <a:off x="1526143" y="1317096"/>
        <a:ext cx="2334101" cy="1317096"/>
      </dsp:txXfrm>
    </dsp:sp>
    <dsp:sp modelId="{7B05748B-55CA-4D65-BF30-EBB60C57AD4B}">
      <dsp:nvSpPr>
        <dsp:cNvPr id="0" name=""/>
        <dsp:cNvSpPr/>
      </dsp:nvSpPr>
      <dsp:spPr>
        <a:xfrm>
          <a:off x="0" y="2634192"/>
          <a:ext cx="5386388" cy="1317096"/>
        </a:xfrm>
        <a:prstGeom prst="trapezoid">
          <a:avLst>
            <a:gd name="adj" fmla="val 681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kumimoji="1" lang="ja-JP" altLang="en-US" sz="6500" kern="1200" dirty="0"/>
        </a:p>
      </dsp:txBody>
      <dsp:txXfrm>
        <a:off x="942617" y="2634192"/>
        <a:ext cx="3501152" cy="13170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E0F4-62AB-46AD-8153-E747ED81ACA4}">
      <dsp:nvSpPr>
        <dsp:cNvPr id="0" name=""/>
        <dsp:cNvSpPr/>
      </dsp:nvSpPr>
      <dsp:spPr>
        <a:xfrm>
          <a:off x="1797260" y="0"/>
          <a:ext cx="1562543" cy="1102595"/>
        </a:xfrm>
        <a:prstGeom prst="trapezoid">
          <a:avLst>
            <a:gd name="adj" fmla="val 669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ステータスシンボル</a:t>
          </a:r>
        </a:p>
      </dsp:txBody>
      <dsp:txXfrm>
        <a:off x="1797260" y="0"/>
        <a:ext cx="1562543" cy="1102595"/>
      </dsp:txXfrm>
    </dsp:sp>
    <dsp:sp modelId="{97D9DF99-16A3-4AB5-A5E1-9C052E8ED1FF}">
      <dsp:nvSpPr>
        <dsp:cNvPr id="0" name=""/>
        <dsp:cNvSpPr/>
      </dsp:nvSpPr>
      <dsp:spPr>
        <a:xfrm>
          <a:off x="962451" y="1061043"/>
          <a:ext cx="3301246" cy="1349915"/>
        </a:xfrm>
        <a:prstGeom prst="trapezoid">
          <a:avLst>
            <a:gd name="adj" fmla="val 669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伝統的クラブの</a:t>
          </a:r>
          <a:endParaRPr kumimoji="1" lang="en-US" altLang="ja-JP" sz="2400" kern="1200" dirty="0"/>
        </a:p>
        <a:p>
          <a:pPr marL="0" lvl="0" indent="0" algn="ctr" defTabSz="1066800">
            <a:lnSpc>
              <a:spcPct val="90000"/>
            </a:lnSpc>
            <a:spcBef>
              <a:spcPct val="0"/>
            </a:spcBef>
            <a:spcAft>
              <a:spcPct val="35000"/>
            </a:spcAft>
            <a:buNone/>
          </a:pPr>
          <a:r>
            <a:rPr kumimoji="1" lang="ja-JP" altLang="en-US" sz="2400" kern="1200" dirty="0"/>
            <a:t>運営革新</a:t>
          </a:r>
          <a:endParaRPr kumimoji="1" lang="en-US" altLang="ja-JP" sz="2400" kern="1200" dirty="0"/>
        </a:p>
      </dsp:txBody>
      <dsp:txXfrm>
        <a:off x="1540169" y="1061043"/>
        <a:ext cx="2145810" cy="1349915"/>
      </dsp:txXfrm>
    </dsp:sp>
    <dsp:sp modelId="{3F23347C-A266-4867-B869-DC903CBF49FD}">
      <dsp:nvSpPr>
        <dsp:cNvPr id="0" name=""/>
        <dsp:cNvSpPr/>
      </dsp:nvSpPr>
      <dsp:spPr>
        <a:xfrm>
          <a:off x="0" y="2452511"/>
          <a:ext cx="5304220" cy="1509887"/>
        </a:xfrm>
        <a:prstGeom prst="trapezoid">
          <a:avLst>
            <a:gd name="adj" fmla="val 66932"/>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solidFill>
                <a:schemeClr val="tx2"/>
              </a:solidFill>
            </a:rPr>
            <a:t>新しい取り組みの新クラブ</a:t>
          </a:r>
        </a:p>
      </dsp:txBody>
      <dsp:txXfrm>
        <a:off x="928238" y="2452511"/>
        <a:ext cx="3447743" cy="1509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12875-E1EC-4842-8BC6-BB55A85B8706}">
      <dsp:nvSpPr>
        <dsp:cNvPr id="0" name=""/>
        <dsp:cNvSpPr/>
      </dsp:nvSpPr>
      <dsp:spPr>
        <a:xfrm>
          <a:off x="1794933" y="0"/>
          <a:ext cx="1794933" cy="1570037"/>
        </a:xfrm>
        <a:prstGeom prst="trapezoid">
          <a:avLst>
            <a:gd name="adj" fmla="val 571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事業・専門職</a:t>
          </a:r>
          <a:endParaRPr lang="en-US" altLang="ja-JP" sz="2400" kern="1200" dirty="0"/>
        </a:p>
        <a:p>
          <a:pPr marL="0" lvl="0" indent="0" algn="ctr" defTabSz="1066800">
            <a:lnSpc>
              <a:spcPct val="90000"/>
            </a:lnSpc>
            <a:spcBef>
              <a:spcPct val="0"/>
            </a:spcBef>
            <a:spcAft>
              <a:spcPct val="35000"/>
            </a:spcAft>
            <a:buNone/>
          </a:pPr>
          <a:r>
            <a:rPr lang="ja-JP" altLang="en-US" sz="2400" kern="1200" dirty="0"/>
            <a:t>裁量権のある管理職</a:t>
          </a:r>
          <a:endParaRPr lang="en-US" sz="2400" kern="1200" dirty="0"/>
        </a:p>
      </dsp:txBody>
      <dsp:txXfrm>
        <a:off x="1794933" y="0"/>
        <a:ext cx="1794933" cy="1570037"/>
      </dsp:txXfrm>
    </dsp:sp>
    <dsp:sp modelId="{C1F7E4D8-2E84-4AA4-A82A-530BBE620DA7}">
      <dsp:nvSpPr>
        <dsp:cNvPr id="0" name=""/>
        <dsp:cNvSpPr/>
      </dsp:nvSpPr>
      <dsp:spPr>
        <a:xfrm>
          <a:off x="897466" y="1570037"/>
          <a:ext cx="3589866" cy="1570037"/>
        </a:xfrm>
        <a:prstGeom prst="trapezoid">
          <a:avLst>
            <a:gd name="adj" fmla="val 57162"/>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上記からの退職者</a:t>
          </a:r>
          <a:endParaRPr lang="en-US" altLang="ja-JP" sz="2000" kern="1200" dirty="0"/>
        </a:p>
        <a:p>
          <a:pPr marL="0" lvl="0" indent="0" algn="ctr" defTabSz="889000">
            <a:lnSpc>
              <a:spcPct val="90000"/>
            </a:lnSpc>
            <a:spcBef>
              <a:spcPct val="0"/>
            </a:spcBef>
            <a:spcAft>
              <a:spcPct val="35000"/>
            </a:spcAft>
            <a:buNone/>
          </a:pPr>
          <a:r>
            <a:rPr lang="ja-JP" altLang="en-US" sz="2000" kern="1200" dirty="0"/>
            <a:t>地域社会のリーダー</a:t>
          </a:r>
          <a:endParaRPr lang="en-US" altLang="ja-JP" sz="2000" kern="1200" dirty="0"/>
        </a:p>
        <a:p>
          <a:pPr marL="0" lvl="0" indent="0" algn="ctr" defTabSz="889000">
            <a:lnSpc>
              <a:spcPct val="90000"/>
            </a:lnSpc>
            <a:spcBef>
              <a:spcPct val="0"/>
            </a:spcBef>
            <a:spcAft>
              <a:spcPct val="35000"/>
            </a:spcAft>
            <a:buNone/>
          </a:pPr>
          <a:r>
            <a:rPr lang="ja-JP" altLang="en-US" sz="2000" kern="1200" dirty="0"/>
            <a:t>ロータリーの学友</a:t>
          </a:r>
          <a:endParaRPr lang="en-US" sz="2000" kern="1200" dirty="0"/>
        </a:p>
      </dsp:txBody>
      <dsp:txXfrm>
        <a:off x="1525693" y="1570037"/>
        <a:ext cx="2333413" cy="1570037"/>
      </dsp:txXfrm>
    </dsp:sp>
    <dsp:sp modelId="{1B0F6782-EC53-4000-9E49-2D1CC8F02120}">
      <dsp:nvSpPr>
        <dsp:cNvPr id="0" name=""/>
        <dsp:cNvSpPr/>
      </dsp:nvSpPr>
      <dsp:spPr>
        <a:xfrm>
          <a:off x="0" y="3140074"/>
          <a:ext cx="5384800" cy="1570037"/>
        </a:xfrm>
        <a:prstGeom prst="trapezoid">
          <a:avLst>
            <a:gd name="adj" fmla="val 57162"/>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solidFill>
                <a:schemeClr val="tx1"/>
              </a:solidFill>
            </a:rPr>
            <a:t>仕事を中断した人</a:t>
          </a:r>
          <a:endParaRPr lang="en-US" altLang="ja-JP" sz="2400" kern="1200" dirty="0">
            <a:solidFill>
              <a:schemeClr val="tx1"/>
            </a:solidFill>
          </a:endParaRPr>
        </a:p>
        <a:p>
          <a:pPr marL="0" lvl="0" indent="0" algn="ctr" defTabSz="1066800">
            <a:lnSpc>
              <a:spcPct val="90000"/>
            </a:lnSpc>
            <a:spcBef>
              <a:spcPct val="0"/>
            </a:spcBef>
            <a:spcAft>
              <a:spcPct val="35000"/>
            </a:spcAft>
            <a:buNone/>
          </a:pPr>
          <a:r>
            <a:rPr lang="ja-JP" altLang="en-US" sz="2400" kern="1200" dirty="0">
              <a:solidFill>
                <a:schemeClr val="tx1"/>
              </a:solidFill>
            </a:rPr>
            <a:t>仕事をしたことのない人</a:t>
          </a:r>
          <a:endParaRPr lang="en-US" sz="2400" kern="1200" dirty="0">
            <a:solidFill>
              <a:schemeClr val="tx1"/>
            </a:solidFill>
          </a:endParaRPr>
        </a:p>
      </dsp:txBody>
      <dsp:txXfrm>
        <a:off x="942339" y="3140074"/>
        <a:ext cx="3500120" cy="1570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574A-F6B7-4CEB-AEF9-0FE96025BCD3}">
      <dsp:nvSpPr>
        <dsp:cNvPr id="0" name=""/>
        <dsp:cNvSpPr/>
      </dsp:nvSpPr>
      <dsp:spPr>
        <a:xfrm rot="10800000">
          <a:off x="0" y="0"/>
          <a:ext cx="5090510" cy="3486744"/>
        </a:xfrm>
        <a:prstGeom prst="trapezoid">
          <a:avLst>
            <a:gd name="adj" fmla="val 5667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日本の</a:t>
          </a: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t>伝統的運営クラブ</a:t>
          </a:r>
        </a:p>
      </dsp:txBody>
      <dsp:txXfrm rot="-10800000">
        <a:off x="890839" y="0"/>
        <a:ext cx="3308831" cy="3486744"/>
      </dsp:txXfrm>
    </dsp:sp>
    <dsp:sp modelId="{40E503C7-B543-42EA-B38C-5ADFBCC20E54}">
      <dsp:nvSpPr>
        <dsp:cNvPr id="0" name=""/>
        <dsp:cNvSpPr/>
      </dsp:nvSpPr>
      <dsp:spPr>
        <a:xfrm rot="10800000">
          <a:off x="1948896" y="3447379"/>
          <a:ext cx="1185794" cy="755403"/>
        </a:xfrm>
        <a:prstGeom prst="trapezoid">
          <a:avLst>
            <a:gd name="adj" fmla="val 56671"/>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kumimoji="1" lang="ja-JP" altLang="en-US" sz="4800" kern="1200" dirty="0"/>
        </a:p>
      </dsp:txBody>
      <dsp:txXfrm rot="-10800000">
        <a:off x="2156410" y="3447379"/>
        <a:ext cx="770766" cy="755403"/>
      </dsp:txXfrm>
    </dsp:sp>
    <dsp:sp modelId="{52E2B2A2-5ECA-4224-8422-8882AEDD9C52}">
      <dsp:nvSpPr>
        <dsp:cNvPr id="0" name=""/>
        <dsp:cNvSpPr/>
      </dsp:nvSpPr>
      <dsp:spPr>
        <a:xfrm rot="10800000">
          <a:off x="2390682" y="4242148"/>
          <a:ext cx="309145" cy="249162"/>
        </a:xfrm>
        <a:prstGeom prst="trapezoid">
          <a:avLst>
            <a:gd name="adj" fmla="val 56671"/>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dirty="0"/>
        </a:p>
      </dsp:txBody>
      <dsp:txXfrm rot="-10800000">
        <a:off x="2390682" y="4242148"/>
        <a:ext cx="309145" cy="249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1219-9C19-4524-B33D-EC633D83AE6A}">
      <dsp:nvSpPr>
        <dsp:cNvPr id="0" name=""/>
        <dsp:cNvSpPr/>
      </dsp:nvSpPr>
      <dsp:spPr>
        <a:xfrm>
          <a:off x="1795462" y="0"/>
          <a:ext cx="1795462" cy="1317096"/>
        </a:xfrm>
        <a:prstGeom prst="trapezoid">
          <a:avLst>
            <a:gd name="adj" fmla="val 681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a:off x="1795462" y="0"/>
        <a:ext cx="1795462" cy="1317096"/>
      </dsp:txXfrm>
    </dsp:sp>
    <dsp:sp modelId="{983EBE1B-2F3C-4D53-A7CD-D2B6E15FDA14}">
      <dsp:nvSpPr>
        <dsp:cNvPr id="0" name=""/>
        <dsp:cNvSpPr/>
      </dsp:nvSpPr>
      <dsp:spPr>
        <a:xfrm>
          <a:off x="897731" y="1317096"/>
          <a:ext cx="3590925" cy="1317096"/>
        </a:xfrm>
        <a:prstGeom prst="trapezoid">
          <a:avLst>
            <a:gd name="adj" fmla="val 681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dirty="0"/>
        </a:p>
      </dsp:txBody>
      <dsp:txXfrm>
        <a:off x="1526143" y="1317096"/>
        <a:ext cx="2334101" cy="1317096"/>
      </dsp:txXfrm>
    </dsp:sp>
    <dsp:sp modelId="{7B05748B-55CA-4D65-BF30-EBB60C57AD4B}">
      <dsp:nvSpPr>
        <dsp:cNvPr id="0" name=""/>
        <dsp:cNvSpPr/>
      </dsp:nvSpPr>
      <dsp:spPr>
        <a:xfrm>
          <a:off x="0" y="2634192"/>
          <a:ext cx="5386388" cy="1317096"/>
        </a:xfrm>
        <a:prstGeom prst="trapezoid">
          <a:avLst>
            <a:gd name="adj" fmla="val 681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kumimoji="1" lang="ja-JP" altLang="en-US" sz="6500" kern="1200" dirty="0"/>
        </a:p>
      </dsp:txBody>
      <dsp:txXfrm>
        <a:off x="942617" y="2634192"/>
        <a:ext cx="3501152" cy="1317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E0F4-62AB-46AD-8153-E747ED81ACA4}">
      <dsp:nvSpPr>
        <dsp:cNvPr id="0" name=""/>
        <dsp:cNvSpPr/>
      </dsp:nvSpPr>
      <dsp:spPr>
        <a:xfrm>
          <a:off x="1797260" y="0"/>
          <a:ext cx="1562543" cy="1084667"/>
        </a:xfrm>
        <a:prstGeom prst="trapezoid">
          <a:avLst>
            <a:gd name="adj" fmla="val 6803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ステータス</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シンボル</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クラブ</a:t>
          </a:r>
        </a:p>
      </dsp:txBody>
      <dsp:txXfrm>
        <a:off x="1797260" y="0"/>
        <a:ext cx="1562543" cy="1084667"/>
      </dsp:txXfrm>
    </dsp:sp>
    <dsp:sp modelId="{97D9DF99-16A3-4AB5-A5E1-9C052E8ED1FF}">
      <dsp:nvSpPr>
        <dsp:cNvPr id="0" name=""/>
        <dsp:cNvSpPr/>
      </dsp:nvSpPr>
      <dsp:spPr>
        <a:xfrm>
          <a:off x="962451" y="1043790"/>
          <a:ext cx="3301246" cy="1327965"/>
        </a:xfrm>
        <a:prstGeom prst="trapezoid">
          <a:avLst>
            <a:gd name="adj" fmla="val 6803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伝統的クラブ</a:t>
          </a:r>
          <a:endParaRPr kumimoji="1" lang="en-US" altLang="ja-JP" sz="2400" kern="1200" dirty="0"/>
        </a:p>
      </dsp:txBody>
      <dsp:txXfrm>
        <a:off x="1540169" y="1043790"/>
        <a:ext cx="2145810" cy="1327965"/>
      </dsp:txXfrm>
    </dsp:sp>
    <dsp:sp modelId="{3F23347C-A266-4867-B869-DC903CBF49FD}">
      <dsp:nvSpPr>
        <dsp:cNvPr id="0" name=""/>
        <dsp:cNvSpPr/>
      </dsp:nvSpPr>
      <dsp:spPr>
        <a:xfrm>
          <a:off x="0" y="2412632"/>
          <a:ext cx="5304220" cy="1485336"/>
        </a:xfrm>
        <a:prstGeom prst="trapezoid">
          <a:avLst>
            <a:gd name="adj" fmla="val 68038"/>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solidFill>
                <a:schemeClr val="tx2"/>
              </a:solidFill>
            </a:rPr>
            <a:t>潜在的なロータリアン</a:t>
          </a:r>
        </a:p>
      </dsp:txBody>
      <dsp:txXfrm>
        <a:off x="928238" y="2412632"/>
        <a:ext cx="3447743" cy="1485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12875-E1EC-4842-8BC6-BB55A85B8706}">
      <dsp:nvSpPr>
        <dsp:cNvPr id="0" name=""/>
        <dsp:cNvSpPr/>
      </dsp:nvSpPr>
      <dsp:spPr>
        <a:xfrm>
          <a:off x="1794933" y="0"/>
          <a:ext cx="1794933" cy="1570037"/>
        </a:xfrm>
        <a:prstGeom prst="trapezoid">
          <a:avLst>
            <a:gd name="adj" fmla="val 571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事業・専門職</a:t>
          </a:r>
          <a:endParaRPr lang="en-US" altLang="ja-JP" sz="2400" kern="1200" dirty="0"/>
        </a:p>
        <a:p>
          <a:pPr marL="0" lvl="0" indent="0" algn="ctr" defTabSz="1066800">
            <a:lnSpc>
              <a:spcPct val="90000"/>
            </a:lnSpc>
            <a:spcBef>
              <a:spcPct val="0"/>
            </a:spcBef>
            <a:spcAft>
              <a:spcPct val="35000"/>
            </a:spcAft>
            <a:buNone/>
          </a:pPr>
          <a:r>
            <a:rPr lang="ja-JP" altLang="en-US" sz="2400" kern="1200" dirty="0"/>
            <a:t>裁量権のある管理職</a:t>
          </a:r>
          <a:endParaRPr lang="en-US" sz="2400" kern="1200" dirty="0"/>
        </a:p>
      </dsp:txBody>
      <dsp:txXfrm>
        <a:off x="1794933" y="0"/>
        <a:ext cx="1794933" cy="1570037"/>
      </dsp:txXfrm>
    </dsp:sp>
    <dsp:sp modelId="{C1F7E4D8-2E84-4AA4-A82A-530BBE620DA7}">
      <dsp:nvSpPr>
        <dsp:cNvPr id="0" name=""/>
        <dsp:cNvSpPr/>
      </dsp:nvSpPr>
      <dsp:spPr>
        <a:xfrm>
          <a:off x="897466" y="1570037"/>
          <a:ext cx="3589866" cy="1570037"/>
        </a:xfrm>
        <a:prstGeom prst="trapezoid">
          <a:avLst>
            <a:gd name="adj" fmla="val 57162"/>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上記からの退職者</a:t>
          </a:r>
          <a:endParaRPr lang="en-US" altLang="ja-JP" sz="2000" kern="1200" dirty="0"/>
        </a:p>
        <a:p>
          <a:pPr marL="0" lvl="0" indent="0" algn="ctr" defTabSz="889000">
            <a:lnSpc>
              <a:spcPct val="90000"/>
            </a:lnSpc>
            <a:spcBef>
              <a:spcPct val="0"/>
            </a:spcBef>
            <a:spcAft>
              <a:spcPct val="35000"/>
            </a:spcAft>
            <a:buNone/>
          </a:pPr>
          <a:r>
            <a:rPr lang="ja-JP" altLang="en-US" sz="2000" kern="1200" dirty="0"/>
            <a:t>地域社会のリーダー</a:t>
          </a:r>
          <a:endParaRPr lang="en-US" altLang="ja-JP" sz="2000" kern="1200" dirty="0"/>
        </a:p>
        <a:p>
          <a:pPr marL="0" lvl="0" indent="0" algn="ctr" defTabSz="889000">
            <a:lnSpc>
              <a:spcPct val="90000"/>
            </a:lnSpc>
            <a:spcBef>
              <a:spcPct val="0"/>
            </a:spcBef>
            <a:spcAft>
              <a:spcPct val="35000"/>
            </a:spcAft>
            <a:buNone/>
          </a:pPr>
          <a:r>
            <a:rPr lang="ja-JP" altLang="en-US" sz="2000" kern="1200" dirty="0"/>
            <a:t>ロータリーの学友</a:t>
          </a:r>
          <a:endParaRPr lang="en-US" sz="2000" kern="1200" dirty="0"/>
        </a:p>
      </dsp:txBody>
      <dsp:txXfrm>
        <a:off x="1525693" y="1570037"/>
        <a:ext cx="2333413" cy="1570037"/>
      </dsp:txXfrm>
    </dsp:sp>
    <dsp:sp modelId="{1B0F6782-EC53-4000-9E49-2D1CC8F02120}">
      <dsp:nvSpPr>
        <dsp:cNvPr id="0" name=""/>
        <dsp:cNvSpPr/>
      </dsp:nvSpPr>
      <dsp:spPr>
        <a:xfrm>
          <a:off x="0" y="3140074"/>
          <a:ext cx="5384800" cy="1570037"/>
        </a:xfrm>
        <a:prstGeom prst="trapezoid">
          <a:avLst>
            <a:gd name="adj" fmla="val 57162"/>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solidFill>
                <a:schemeClr val="tx1"/>
              </a:solidFill>
            </a:rPr>
            <a:t>仕事を中断した人</a:t>
          </a:r>
          <a:endParaRPr lang="en-US" altLang="ja-JP" sz="2400" kern="1200" dirty="0">
            <a:solidFill>
              <a:schemeClr val="tx1"/>
            </a:solidFill>
          </a:endParaRPr>
        </a:p>
        <a:p>
          <a:pPr marL="0" lvl="0" indent="0" algn="ctr" defTabSz="1066800">
            <a:lnSpc>
              <a:spcPct val="90000"/>
            </a:lnSpc>
            <a:spcBef>
              <a:spcPct val="0"/>
            </a:spcBef>
            <a:spcAft>
              <a:spcPct val="35000"/>
            </a:spcAft>
            <a:buNone/>
          </a:pPr>
          <a:r>
            <a:rPr lang="ja-JP" altLang="en-US" sz="2400" kern="1200" dirty="0">
              <a:solidFill>
                <a:schemeClr val="tx1"/>
              </a:solidFill>
            </a:rPr>
            <a:t>仕事をしたことのない人</a:t>
          </a:r>
          <a:endParaRPr lang="en-US" sz="2400" kern="1200" dirty="0">
            <a:solidFill>
              <a:schemeClr val="tx1"/>
            </a:solidFill>
          </a:endParaRPr>
        </a:p>
      </dsp:txBody>
      <dsp:txXfrm>
        <a:off x="942339" y="3140074"/>
        <a:ext cx="3500120" cy="1570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574A-F6B7-4CEB-AEF9-0FE96025BCD3}">
      <dsp:nvSpPr>
        <dsp:cNvPr id="0" name=""/>
        <dsp:cNvSpPr/>
      </dsp:nvSpPr>
      <dsp:spPr>
        <a:xfrm rot="10800000">
          <a:off x="0" y="0"/>
          <a:ext cx="5090510" cy="3486744"/>
        </a:xfrm>
        <a:prstGeom prst="trapezoid">
          <a:avLst>
            <a:gd name="adj" fmla="val 5667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日本の</a:t>
          </a: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t>伝統的クラブ</a:t>
          </a:r>
        </a:p>
      </dsp:txBody>
      <dsp:txXfrm rot="-10800000">
        <a:off x="890839" y="0"/>
        <a:ext cx="3308831" cy="3486744"/>
      </dsp:txXfrm>
    </dsp:sp>
    <dsp:sp modelId="{40E503C7-B543-42EA-B38C-5ADFBCC20E54}">
      <dsp:nvSpPr>
        <dsp:cNvPr id="0" name=""/>
        <dsp:cNvSpPr/>
      </dsp:nvSpPr>
      <dsp:spPr>
        <a:xfrm rot="10800000">
          <a:off x="1948896" y="3447379"/>
          <a:ext cx="1185794" cy="755403"/>
        </a:xfrm>
        <a:prstGeom prst="trapezoid">
          <a:avLst>
            <a:gd name="adj" fmla="val 56671"/>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kumimoji="1" lang="ja-JP" altLang="en-US" sz="4800" kern="1200" dirty="0"/>
        </a:p>
      </dsp:txBody>
      <dsp:txXfrm rot="-10800000">
        <a:off x="2156410" y="3447379"/>
        <a:ext cx="770766" cy="755403"/>
      </dsp:txXfrm>
    </dsp:sp>
    <dsp:sp modelId="{52E2B2A2-5ECA-4224-8422-8882AEDD9C52}">
      <dsp:nvSpPr>
        <dsp:cNvPr id="0" name=""/>
        <dsp:cNvSpPr/>
      </dsp:nvSpPr>
      <dsp:spPr>
        <a:xfrm rot="10800000">
          <a:off x="2390682" y="4242148"/>
          <a:ext cx="309145" cy="249162"/>
        </a:xfrm>
        <a:prstGeom prst="trapezoid">
          <a:avLst>
            <a:gd name="adj" fmla="val 56671"/>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dirty="0"/>
        </a:p>
      </dsp:txBody>
      <dsp:txXfrm rot="-10800000">
        <a:off x="2390682" y="4242148"/>
        <a:ext cx="309145" cy="249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E0F4-62AB-46AD-8153-E747ED81ACA4}">
      <dsp:nvSpPr>
        <dsp:cNvPr id="0" name=""/>
        <dsp:cNvSpPr/>
      </dsp:nvSpPr>
      <dsp:spPr>
        <a:xfrm>
          <a:off x="1085846" y="0"/>
          <a:ext cx="1605468" cy="1888426"/>
        </a:xfrm>
        <a:prstGeom prst="trapezoid">
          <a:avLst>
            <a:gd name="adj" fmla="val 473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ステータスシンボル</a:t>
          </a:r>
          <a:endParaRPr kumimoji="1" lang="en-US" altLang="ja-JP" sz="2400" kern="1200"/>
        </a:p>
        <a:p>
          <a:pPr marL="0" lvl="0" indent="0" algn="ctr" defTabSz="1066800">
            <a:lnSpc>
              <a:spcPct val="90000"/>
            </a:lnSpc>
            <a:spcBef>
              <a:spcPct val="0"/>
            </a:spcBef>
            <a:spcAft>
              <a:spcPct val="35000"/>
            </a:spcAft>
            <a:buNone/>
          </a:pPr>
          <a:r>
            <a:rPr kumimoji="1" lang="ja-JP" altLang="en-US" sz="2400" kern="1200"/>
            <a:t>クラブ</a:t>
          </a:r>
          <a:endParaRPr kumimoji="1" lang="ja-JP" altLang="en-US" sz="2400" kern="1200" dirty="0"/>
        </a:p>
      </dsp:txBody>
      <dsp:txXfrm>
        <a:off x="1085846" y="0"/>
        <a:ext cx="1605468" cy="1888426"/>
      </dsp:txXfrm>
    </dsp:sp>
    <dsp:sp modelId="{3F23347C-A266-4867-B869-DC903CBF49FD}">
      <dsp:nvSpPr>
        <dsp:cNvPr id="0" name=""/>
        <dsp:cNvSpPr/>
      </dsp:nvSpPr>
      <dsp:spPr>
        <a:xfrm>
          <a:off x="0" y="1864775"/>
          <a:ext cx="3857297" cy="2902013"/>
        </a:xfrm>
        <a:prstGeom prst="trapezoid">
          <a:avLst>
            <a:gd name="adj" fmla="val 4026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solidFill>
                <a:schemeClr val="tx2"/>
              </a:solidFill>
            </a:rPr>
            <a:t>伝統的クラブ</a:t>
          </a:r>
        </a:p>
      </dsp:txBody>
      <dsp:txXfrm>
        <a:off x="675026" y="1864775"/>
        <a:ext cx="2507243" cy="29020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6D67-561A-44E4-8861-36AD9B8C6EF5}">
      <dsp:nvSpPr>
        <dsp:cNvPr id="0" name=""/>
        <dsp:cNvSpPr/>
      </dsp:nvSpPr>
      <dsp:spPr>
        <a:xfrm>
          <a:off x="420413" y="138910"/>
          <a:ext cx="1509987" cy="1870297"/>
        </a:xfrm>
        <a:prstGeom prst="trapezoid">
          <a:avLst>
            <a:gd name="adj" fmla="val 407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ステータスシンボルクラブ</a:t>
          </a:r>
        </a:p>
      </dsp:txBody>
      <dsp:txXfrm>
        <a:off x="420413" y="138910"/>
        <a:ext cx="1509987" cy="1870297"/>
      </dsp:txXfrm>
    </dsp:sp>
    <dsp:sp modelId="{3E29442B-FC62-478E-970C-DD1DD59CF42D}">
      <dsp:nvSpPr>
        <dsp:cNvPr id="0" name=""/>
        <dsp:cNvSpPr/>
      </dsp:nvSpPr>
      <dsp:spPr>
        <a:xfrm>
          <a:off x="13411" y="1870297"/>
          <a:ext cx="2323991" cy="1703218"/>
        </a:xfrm>
        <a:prstGeom prst="trapezoid">
          <a:avLst>
            <a:gd name="adj" fmla="val 32892"/>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伝統的クラブ</a:t>
          </a:r>
        </a:p>
      </dsp:txBody>
      <dsp:txXfrm>
        <a:off x="420109" y="1870297"/>
        <a:ext cx="1510594" cy="170321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413FD-7E3F-40C9-A8CB-E0CA6D6A9678}" type="datetimeFigureOut">
              <a:rPr lang="en-US" smtClean="0"/>
              <a:t>10/15/2016</a:t>
            </a:fld>
            <a:endParaRPr 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3901B3-81D8-4AA0-B951-B8D42A87F899}" type="slidenum">
              <a:rPr lang="en-US" smtClean="0"/>
              <a:t>‹#›</a:t>
            </a:fld>
            <a:endParaRPr lang="en-US"/>
          </a:p>
        </p:txBody>
      </p:sp>
    </p:spTree>
    <p:extLst>
      <p:ext uri="{BB962C8B-B14F-4D97-AF65-F5344CB8AC3E}">
        <p14:creationId xmlns:p14="http://schemas.microsoft.com/office/powerpoint/2010/main" val="409709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1ADA1-A8C5-4ABE-89DC-7E302242A73D}" type="datetimeFigureOut">
              <a:rPr lang="en-US" smtClean="0"/>
              <a:t>10/15/2016</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6F37D-9F38-402A-B2D0-58A33355B3DE}" type="slidenum">
              <a:rPr lang="en-US" smtClean="0"/>
              <a:t>‹#›</a:t>
            </a:fld>
            <a:endParaRPr lang="en-US"/>
          </a:p>
        </p:txBody>
      </p:sp>
    </p:spTree>
    <p:extLst>
      <p:ext uri="{BB962C8B-B14F-4D97-AF65-F5344CB8AC3E}">
        <p14:creationId xmlns:p14="http://schemas.microsoft.com/office/powerpoint/2010/main" val="242572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25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842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8425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8425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8425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842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842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842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842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96F2C59E-E423-4F1E-9BBB-1AECFBA18B54}" type="slidenum">
              <a:rPr lang="en-US" altLang="ja-JP" sz="1300">
                <a:ea typeface="ＭＳ Ｐゴシック" panose="020B0600070205080204" pitchFamily="50" charset="-128"/>
              </a:rPr>
              <a:pPr>
                <a:spcBef>
                  <a:spcPct val="0"/>
                </a:spcBef>
              </a:pPr>
              <a:t>2</a:t>
            </a:fld>
            <a:endParaRPr lang="en-US" altLang="ja-JP" sz="1300">
              <a:ea typeface="ＭＳ Ｐゴシック" panose="020B0600070205080204" pitchFamily="50" charset="-128"/>
            </a:endParaRPr>
          </a:p>
        </p:txBody>
      </p:sp>
      <p:sp>
        <p:nvSpPr>
          <p:cNvPr id="15363" name="Slide Image Placeholder 1"/>
          <p:cNvSpPr>
            <a:spLocks noGrp="1" noRot="1" noChangeAspect="1" noTextEdit="1"/>
          </p:cNvSpPr>
          <p:nvPr>
            <p:ph type="sldImg"/>
          </p:nvPr>
        </p:nvSpPr>
        <p:spPr>
          <a:xfrm>
            <a:off x="133350" y="765175"/>
            <a:ext cx="6788150" cy="3819525"/>
          </a:xfrm>
          <a:ln/>
        </p:spPr>
      </p:sp>
      <p:sp>
        <p:nvSpPr>
          <p:cNvPr id="15364" name="Notes Placeholder 2"/>
          <p:cNvSpPr>
            <a:spLocks noGrp="1"/>
          </p:cNvSpPr>
          <p:nvPr>
            <p:ph type="body" idx="1"/>
          </p:nvPr>
        </p:nvSpPr>
        <p:spPr>
          <a:xfrm>
            <a:off x="704850" y="4838700"/>
            <a:ext cx="5643563" cy="4583113"/>
          </a:xfrm>
          <a:noFill/>
          <a:ln>
            <a:solidFill>
              <a:srgbClr val="000000"/>
            </a:solidFill>
          </a:ln>
          <a:extLst>
            <a:ext uri="{909E8E84-426E-40DD-AFC4-6F175D3DCCD1}">
              <a14:hiddenFill xmlns:a14="http://schemas.microsoft.com/office/drawing/2010/main">
                <a:solidFill>
                  <a:srgbClr val="FFFFFF"/>
                </a:solidFill>
              </a14:hiddenFill>
            </a:ext>
          </a:extLst>
        </p:spPr>
        <p:txBody>
          <a:bodyPr lIns="98428" tIns="49215" rIns="98428" bIns="49215"/>
          <a:lstStyle/>
          <a:p>
            <a:pPr eaLnBrk="1" hangingPunct="1"/>
            <a:endParaRPr lang="ja-JP" altLang="ja-JP" dirty="0">
              <a:ea typeface="ＭＳ Ｐゴシック" panose="020B0600070205080204" pitchFamily="50" charset="-128"/>
            </a:endParaRPr>
          </a:p>
        </p:txBody>
      </p:sp>
      <p:sp>
        <p:nvSpPr>
          <p:cNvPr id="15365" name="Footer Placeholder 3"/>
          <p:cNvSpPr txBox="1">
            <a:spLocks noGrp="1"/>
          </p:cNvSpPr>
          <p:nvPr/>
        </p:nvSpPr>
        <p:spPr bwMode="auto">
          <a:xfrm>
            <a:off x="0" y="9675813"/>
            <a:ext cx="30559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28" tIns="49215" rIns="98428" bIns="49215" anchor="b"/>
          <a:lstStyle>
            <a:lvl1pPr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r>
              <a:rPr kumimoji="0" lang="en-US" altLang="ja-JP" sz="1400">
                <a:solidFill>
                  <a:srgbClr val="000000"/>
                </a:solidFill>
                <a:latin typeface="Arial" panose="020B0604020202020204" pitchFamily="34" charset="0"/>
                <a:ea typeface="ＭＳ Ｐゴシック" panose="020B0600070205080204" pitchFamily="50" charset="-128"/>
              </a:rPr>
              <a:t>2012-13 Institute Presentation</a:t>
            </a:r>
          </a:p>
        </p:txBody>
      </p:sp>
      <p:sp>
        <p:nvSpPr>
          <p:cNvPr id="15366" name="Slide Number Placeholder 4"/>
          <p:cNvSpPr txBox="1">
            <a:spLocks noGrp="1"/>
          </p:cNvSpPr>
          <p:nvPr/>
        </p:nvSpPr>
        <p:spPr bwMode="auto">
          <a:xfrm>
            <a:off x="3995738" y="9675813"/>
            <a:ext cx="30559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28" tIns="49215" rIns="98428" bIns="49215" anchor="b"/>
          <a:lstStyle>
            <a:lvl1pPr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4857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4857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A18B897A-D0A1-4D2A-9A88-4538E8A7F433}" type="slidenum">
              <a:rPr kumimoji="0" lang="en-US" altLang="ja-JP" sz="1400">
                <a:solidFill>
                  <a:srgbClr val="000000"/>
                </a:solidFill>
                <a:latin typeface="Arial" panose="020B0604020202020204" pitchFamily="34" charset="0"/>
                <a:ea typeface="ＭＳ Ｐゴシック" panose="020B0600070205080204" pitchFamily="50" charset="-128"/>
              </a:rPr>
              <a:pPr algn="r" eaLnBrk="1" hangingPunct="1">
                <a:spcBef>
                  <a:spcPct val="0"/>
                </a:spcBef>
              </a:pPr>
              <a:t>2</a:t>
            </a:fld>
            <a:endParaRPr kumimoji="0" lang="en-US" altLang="ja-JP" sz="14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70778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B00B0F-9134-D147-87FE-B28F7C1F8955}" type="slidenum">
              <a:rPr kumimoji="0" lang="en-US" sz="1800" kern="0" smtClean="0">
                <a:solidFill>
                  <a:sysClr val="windowText" lastClr="000000"/>
                </a:solidFill>
              </a:rPr>
              <a:pPr>
                <a:defRPr/>
              </a:pPr>
              <a:t>19</a:t>
            </a:fld>
            <a:endParaRPr kumimoji="0" lang="en-US" sz="1800" kern="0">
              <a:solidFill>
                <a:sysClr val="windowText" lastClr="000000"/>
              </a:solidFill>
            </a:endParaRPr>
          </a:p>
        </p:txBody>
      </p:sp>
    </p:spTree>
    <p:extLst>
      <p:ext uri="{BB962C8B-B14F-4D97-AF65-F5344CB8AC3E}">
        <p14:creationId xmlns:p14="http://schemas.microsoft.com/office/powerpoint/2010/main" val="100801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B00B0F-9134-D147-87FE-B28F7C1F8955}" type="slidenum">
              <a:rPr kumimoji="0" lang="en-US" sz="1800" kern="0" smtClean="0">
                <a:solidFill>
                  <a:sysClr val="windowText" lastClr="000000"/>
                </a:solidFill>
              </a:rPr>
              <a:pPr>
                <a:defRPr/>
              </a:pPr>
              <a:t>20</a:t>
            </a:fld>
            <a:endParaRPr kumimoji="0" lang="en-US" sz="1800" kern="0">
              <a:solidFill>
                <a:sysClr val="windowText" lastClr="000000"/>
              </a:solidFill>
            </a:endParaRPr>
          </a:p>
        </p:txBody>
      </p:sp>
    </p:spTree>
    <p:extLst>
      <p:ext uri="{BB962C8B-B14F-4D97-AF65-F5344CB8AC3E}">
        <p14:creationId xmlns:p14="http://schemas.microsoft.com/office/powerpoint/2010/main" val="343776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B00B0F-9134-D147-87FE-B28F7C1F8955}" type="slidenum">
              <a:rPr kumimoji="0" lang="en-US" sz="1800" kern="0" smtClean="0">
                <a:solidFill>
                  <a:sysClr val="windowText" lastClr="000000"/>
                </a:solidFill>
              </a:rPr>
              <a:pPr>
                <a:defRPr/>
              </a:pPr>
              <a:t>21</a:t>
            </a:fld>
            <a:endParaRPr kumimoji="0" lang="en-US" sz="1800" kern="0">
              <a:solidFill>
                <a:sysClr val="windowText" lastClr="000000"/>
              </a:solidFill>
            </a:endParaRPr>
          </a:p>
        </p:txBody>
      </p:sp>
    </p:spTree>
    <p:extLst>
      <p:ext uri="{BB962C8B-B14F-4D97-AF65-F5344CB8AC3E}">
        <p14:creationId xmlns:p14="http://schemas.microsoft.com/office/powerpoint/2010/main" val="376821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B00B0F-9134-D147-87FE-B28F7C1F8955}" type="slidenum">
              <a:rPr lang="en-US" smtClean="0"/>
              <a:pPr>
                <a:defRPr/>
              </a:pPr>
              <a:t>22</a:t>
            </a:fld>
            <a:endParaRPr lang="en-US"/>
          </a:p>
        </p:txBody>
      </p:sp>
    </p:spTree>
    <p:extLst>
      <p:ext uri="{BB962C8B-B14F-4D97-AF65-F5344CB8AC3E}">
        <p14:creationId xmlns:p14="http://schemas.microsoft.com/office/powerpoint/2010/main" val="386533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B00B0F-9134-D147-87FE-B28F7C1F89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35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B00B0F-9134-D147-87FE-B28F7C1F8955}"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53251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76F37D-9F38-402A-B2D0-58A33355B3DE}" type="slidenum">
              <a:rPr lang="en-US" smtClean="0"/>
              <a:t>32</a:t>
            </a:fld>
            <a:endParaRPr lang="en-US"/>
          </a:p>
        </p:txBody>
      </p:sp>
    </p:spTree>
    <p:extLst>
      <p:ext uri="{BB962C8B-B14F-4D97-AF65-F5344CB8AC3E}">
        <p14:creationId xmlns:p14="http://schemas.microsoft.com/office/powerpoint/2010/main" val="102366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ja-JP" altLang="en-US" dirty="0">
                <a:latin typeface="Arial" pitchFamily="34" charset="0"/>
                <a:cs typeface="Arial" pitchFamily="34" charset="0"/>
              </a:rPr>
              <a:t>戦略計画が目指すロータリーの姿には、</a:t>
            </a:r>
            <a:r>
              <a:rPr lang="en-US" altLang="ja-JP" dirty="0">
                <a:latin typeface="Arial" pitchFamily="34" charset="0"/>
                <a:cs typeface="Arial" pitchFamily="34" charset="0"/>
              </a:rPr>
              <a:t>4</a:t>
            </a:r>
            <a:r>
              <a:rPr lang="ja-JP" altLang="en-US" dirty="0" err="1">
                <a:latin typeface="Arial" pitchFamily="34" charset="0"/>
                <a:cs typeface="Arial" pitchFamily="34" charset="0"/>
              </a:rPr>
              <a:t>つの</a:t>
            </a:r>
            <a:r>
              <a:rPr lang="ja-JP" altLang="en-US" dirty="0">
                <a:latin typeface="Arial" pitchFamily="34" charset="0"/>
                <a:cs typeface="Arial" pitchFamily="34" charset="0"/>
              </a:rPr>
              <a:t>側面があります。</a:t>
            </a:r>
          </a:p>
          <a:p>
            <a:endParaRPr lang="ja-JP" altLang="en-US" dirty="0">
              <a:latin typeface="Arial" pitchFamily="34" charset="0"/>
              <a:cs typeface="Arial" pitchFamily="34" charset="0"/>
            </a:endParaRPr>
          </a:p>
          <a:p>
            <a:r>
              <a:rPr lang="ja-JP" altLang="en-US" dirty="0">
                <a:latin typeface="Arial" pitchFamily="34" charset="0"/>
                <a:cs typeface="Arial" pitchFamily="34" charset="0"/>
              </a:rPr>
              <a:t>クラブが力強く、活発で、積極的に参加すること。</a:t>
            </a:r>
          </a:p>
          <a:p>
            <a:r>
              <a:rPr lang="ja-JP" altLang="en-US" dirty="0">
                <a:latin typeface="Arial" pitchFamily="34" charset="0"/>
                <a:cs typeface="Arial" pitchFamily="34" charset="0"/>
              </a:rPr>
              <a:t>より大きな活動成果をあげること。</a:t>
            </a:r>
            <a:endParaRPr lang="en-US" altLang="ja-JP" dirty="0">
              <a:latin typeface="Arial" pitchFamily="34" charset="0"/>
              <a:cs typeface="Arial" pitchFamily="34" charset="0"/>
            </a:endParaRPr>
          </a:p>
          <a:p>
            <a:r>
              <a:rPr lang="ja-JP" altLang="en-US" dirty="0">
                <a:latin typeface="Arial" pitchFamily="34" charset="0"/>
                <a:cs typeface="Arial" pitchFamily="34" charset="0"/>
              </a:rPr>
              <a:t>ロータリーがより注目され、その影響力が強まること。</a:t>
            </a:r>
            <a:endParaRPr lang="en-US" altLang="ja-JP" dirty="0">
              <a:latin typeface="Arial" pitchFamily="34" charset="0"/>
              <a:cs typeface="Arial" pitchFamily="34" charset="0"/>
            </a:endParaRPr>
          </a:p>
          <a:p>
            <a:r>
              <a:rPr lang="ja-JP" altLang="en-US" dirty="0">
                <a:latin typeface="Arial" pitchFamily="34" charset="0"/>
                <a:cs typeface="Arial" pitchFamily="34" charset="0"/>
              </a:rPr>
              <a:t>それと同時に、ロータリーの財務的な安定性を向上させ、運営効率を高めることです。</a:t>
            </a:r>
            <a:endParaRPr lang="en-US" altLang="ja-JP" dirty="0">
              <a:latin typeface="Arial" pitchFamily="34" charset="0"/>
              <a:cs typeface="Arial" pitchFamily="34" charset="0"/>
            </a:endParaRPr>
          </a:p>
          <a:p>
            <a:endParaRPr lang="en-US" altLang="ja-JP" dirty="0">
              <a:latin typeface="Arial" pitchFamily="34" charset="0"/>
              <a:cs typeface="Arial" pitchFamily="34" charset="0"/>
            </a:endParaRPr>
          </a:p>
          <a:p>
            <a:r>
              <a:rPr lang="ja-JP" altLang="en-US" dirty="0">
                <a:latin typeface="Arial" pitchFamily="34" charset="0"/>
                <a:cs typeface="Arial" pitchFamily="34" charset="0"/>
              </a:rPr>
              <a:t>では、何が達成できるようになれば、クラブが活発で、参加意欲が強く、大きな成果を収めていると言えるのでしょうか。</a:t>
            </a:r>
            <a:endParaRPr lang="en-US" altLang="ja-JP" dirty="0">
              <a:latin typeface="Arial" pitchFamily="34" charset="0"/>
              <a:cs typeface="Arial" pitchFamily="34" charset="0"/>
            </a:endParaRPr>
          </a:p>
          <a:p>
            <a:r>
              <a:rPr lang="ja-JP" altLang="en-US" dirty="0">
                <a:latin typeface="Arial" pitchFamily="34" charset="0"/>
                <a:cs typeface="Arial" pitchFamily="34" charset="0"/>
              </a:rPr>
              <a:t>より大きな活動成果とは、具体的にどういったことでしょうか。</a:t>
            </a:r>
            <a:endParaRPr lang="en-US" altLang="ja-JP" dirty="0">
              <a:latin typeface="Arial" pitchFamily="34" charset="0"/>
              <a:cs typeface="Arial" pitchFamily="34" charset="0"/>
            </a:endParaRPr>
          </a:p>
          <a:p>
            <a:r>
              <a:rPr lang="ja-JP" altLang="en-US" dirty="0">
                <a:latin typeface="Arial" pitchFamily="34" charset="0"/>
                <a:cs typeface="Arial" pitchFamily="34" charset="0"/>
              </a:rPr>
              <a:t>ロータリーがより注目され、その影響力が強まると具体的に何が変わるのでしょうか。</a:t>
            </a:r>
            <a:endParaRPr lang="en-US" altLang="ja-JP" dirty="0">
              <a:latin typeface="Arial" pitchFamily="34" charset="0"/>
              <a:cs typeface="Arial" pitchFamily="34" charset="0"/>
            </a:endParaRPr>
          </a:p>
          <a:p>
            <a:r>
              <a:rPr lang="ja-JP" altLang="en-US" dirty="0">
                <a:latin typeface="Arial" pitchFamily="34" charset="0"/>
                <a:cs typeface="Arial" pitchFamily="34" charset="0"/>
              </a:rPr>
              <a:t>それと同時にロータリーの財務上の安定性を向上させ、運営効率を高めるには、どうしたらいいのでしょうか。</a:t>
            </a:r>
            <a:endParaRPr lang="en-US" altLang="ja-JP" dirty="0">
              <a:latin typeface="Arial" pitchFamily="34" charset="0"/>
              <a:cs typeface="Arial" pitchFamily="34" charset="0"/>
            </a:endParaRPr>
          </a:p>
          <a:p>
            <a:endParaRPr lang="ja-JP" altLang="en-US" dirty="0">
              <a:latin typeface="Arial" pitchFamily="34" charset="0"/>
              <a:cs typeface="Arial" pitchFamily="34" charset="0"/>
            </a:endParaRPr>
          </a:p>
          <a:p>
            <a:r>
              <a:rPr lang="ja-JP" altLang="en-US" dirty="0">
                <a:latin typeface="Arial" pitchFamily="34" charset="0"/>
                <a:cs typeface="Arial" pitchFamily="34" charset="0"/>
              </a:rPr>
              <a:t>理事会と管理委員会は、この課題について話し合い、ロータリーの影響力を測定する方法を検討しています。皆さまにも、クラブや地区での影響力の測定方法を検討していただくようお願いいたします。</a:t>
            </a:r>
          </a:p>
        </p:txBody>
      </p:sp>
      <p:sp>
        <p:nvSpPr>
          <p:cNvPr id="124932" name="Slide Number Placeholder 3"/>
          <p:cNvSpPr>
            <a:spLocks noGrp="1"/>
          </p:cNvSpPr>
          <p:nvPr>
            <p:ph type="sldNum" sz="quarter" idx="5"/>
          </p:nvPr>
        </p:nvSpPr>
        <p:spPr bwMode="auto">
          <a:noFill/>
          <a:ln>
            <a:miter lim="800000"/>
            <a:headEnd/>
            <a:tailEnd/>
          </a:ln>
        </p:spPr>
        <p:txBody>
          <a:bodyPr/>
          <a:lstStyle/>
          <a:p>
            <a:pPr defTabSz="914400" eaLnBrk="0" hangingPunct="0"/>
            <a:fld id="{7FD5204D-3AC7-4486-891C-44AF3FA8658C}" type="slidenum">
              <a:rPr lang="en-US" altLang="ja-JP" sz="1100">
                <a:solidFill>
                  <a:srgbClr val="000000"/>
                </a:solidFill>
                <a:latin typeface="Arial" pitchFamily="34" charset="0"/>
                <a:ea typeface="ヒラギノ角ゴ Pro W3"/>
                <a:cs typeface="ヒラギノ角ゴ Pro W3"/>
              </a:rPr>
              <a:pPr defTabSz="914400" eaLnBrk="0" hangingPunct="0"/>
              <a:t>4</a:t>
            </a:fld>
            <a:endParaRPr lang="en-US" altLang="ja-JP" sz="1100">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39578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j-ea"/>
                <a:ea typeface="+mj-ea"/>
              </a:rPr>
              <a:t>昨年</a:t>
            </a:r>
            <a:r>
              <a:rPr lang="en-US" altLang="ja-JP" dirty="0">
                <a:latin typeface="+mj-ea"/>
                <a:ea typeface="+mj-ea"/>
              </a:rPr>
              <a:t>10</a:t>
            </a:r>
            <a:r>
              <a:rPr lang="ja-JP" altLang="en-US" dirty="0">
                <a:latin typeface="+mj-ea"/>
                <a:ea typeface="+mj-ea"/>
              </a:rPr>
              <a:t>月、理事会と財団管理委員会は、変化し続ける世界にロータリーが追いついていく必要があることを認識しました。ペースの速い現代社会では、ロータリーの競合団体が数多く作り出され、ボランティア人員や寄付といったリソースを得るために競いあっています。このため、ロータリーのリーダーである私たちは、全会員がロータリー会員であることのメリットと価値を実感できるよう、力を注がなければなりません。</a:t>
            </a:r>
            <a:endParaRPr lang="en-US" dirty="0">
              <a:latin typeface="+mj-ea"/>
              <a:ea typeface="+mj-ea"/>
            </a:endParaRPr>
          </a:p>
          <a:p>
            <a:pPr lvl="0"/>
            <a:endParaRPr lang="en-US" dirty="0">
              <a:latin typeface="+mj-ea"/>
              <a:ea typeface="+mj-ea"/>
            </a:endParaRPr>
          </a:p>
          <a:p>
            <a:pPr marL="165261" indent="-165261">
              <a:buFont typeface="Arial" panose="020B0604020202020204" pitchFamily="34" charset="0"/>
              <a:buChar char="•"/>
            </a:pPr>
            <a:r>
              <a:rPr lang="ja-JP" altLang="en-US" dirty="0">
                <a:latin typeface="+mj-ea"/>
                <a:ea typeface="+mj-ea"/>
              </a:rPr>
              <a:t>ロータリーは時代に適応しなければなりません。</a:t>
            </a:r>
            <a:r>
              <a:rPr lang="en-US" dirty="0">
                <a:latin typeface="+mj-ea"/>
                <a:ea typeface="+mj-ea"/>
              </a:rPr>
              <a:t> </a:t>
            </a:r>
          </a:p>
          <a:p>
            <a:pPr marL="165261" indent="-165261">
              <a:buFont typeface="Arial" panose="020B0604020202020204" pitchFamily="34" charset="0"/>
              <a:buChar char="•"/>
            </a:pPr>
            <a:r>
              <a:rPr lang="ja-JP" altLang="en-US" dirty="0">
                <a:latin typeface="+mj-ea"/>
                <a:ea typeface="+mj-ea"/>
              </a:rPr>
              <a:t>ロータリーは、次なる</a:t>
            </a:r>
            <a:r>
              <a:rPr lang="en-US" altLang="ja-JP" dirty="0">
                <a:latin typeface="+mj-ea"/>
                <a:ea typeface="+mj-ea"/>
              </a:rPr>
              <a:t>100</a:t>
            </a:r>
            <a:r>
              <a:rPr lang="ja-JP" altLang="en-US" dirty="0">
                <a:latin typeface="+mj-ea"/>
                <a:ea typeface="+mj-ea"/>
              </a:rPr>
              <a:t>年間に存続していくために、ビジョンを備えなければなりません。</a:t>
            </a:r>
            <a:r>
              <a:rPr lang="en-US" dirty="0">
                <a:latin typeface="+mj-ea"/>
                <a:ea typeface="+mj-ea"/>
              </a:rPr>
              <a:t>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spcBef>
                <a:spcPct val="30000"/>
              </a:spcBef>
              <a:defRPr sz="1200">
                <a:solidFill>
                  <a:schemeClr val="tx1"/>
                </a:solidFill>
                <a:latin typeface="Arial" pitchFamily="34" charset="0"/>
                <a:ea typeface="ヒラギノ角ゴ Pro W3" pitchFamily="-84" charset="-128"/>
              </a:defRPr>
            </a:lvl1pPr>
            <a:lvl2pPr marL="742841" indent="-285708" defTabSz="931726" eaLnBrk="0" hangingPunct="0">
              <a:spcBef>
                <a:spcPct val="30000"/>
              </a:spcBef>
              <a:defRPr sz="1200">
                <a:solidFill>
                  <a:schemeClr val="tx1"/>
                </a:solidFill>
                <a:latin typeface="Arial" pitchFamily="34" charset="0"/>
                <a:ea typeface="ヒラギノ角ゴ Pro W3" pitchFamily="-84" charset="-128"/>
              </a:defRPr>
            </a:lvl2pPr>
            <a:lvl3pPr marL="1142833" indent="-228567" defTabSz="931726" eaLnBrk="0" hangingPunct="0">
              <a:spcBef>
                <a:spcPct val="30000"/>
              </a:spcBef>
              <a:defRPr sz="1200">
                <a:solidFill>
                  <a:schemeClr val="tx1"/>
                </a:solidFill>
                <a:latin typeface="Arial" pitchFamily="34" charset="0"/>
                <a:ea typeface="ヒラギノ角ゴ Pro W3" pitchFamily="-84" charset="-128"/>
              </a:defRPr>
            </a:lvl3pPr>
            <a:lvl4pPr marL="1599965" indent="-228567" defTabSz="931726" eaLnBrk="0" hangingPunct="0">
              <a:spcBef>
                <a:spcPct val="30000"/>
              </a:spcBef>
              <a:defRPr sz="1200">
                <a:solidFill>
                  <a:schemeClr val="tx1"/>
                </a:solidFill>
                <a:latin typeface="Arial" pitchFamily="34" charset="0"/>
                <a:ea typeface="ヒラギノ角ゴ Pro W3" pitchFamily="-84" charset="-128"/>
              </a:defRPr>
            </a:lvl4pPr>
            <a:lvl5pPr marL="2057099" indent="-228567" defTabSz="931726" eaLnBrk="0" hangingPunct="0">
              <a:spcBef>
                <a:spcPct val="30000"/>
              </a:spcBef>
              <a:defRPr sz="1200">
                <a:solidFill>
                  <a:schemeClr val="tx1"/>
                </a:solidFill>
                <a:latin typeface="Arial" pitchFamily="34" charset="0"/>
                <a:ea typeface="ヒラギノ角ゴ Pro W3" pitchFamily="-84" charset="-128"/>
              </a:defRPr>
            </a:lvl5pPr>
            <a:lvl6pPr marL="2514232" indent="-228567" defTabSz="931726"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364" indent="-228567" defTabSz="931726"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8498" indent="-228567" defTabSz="931726"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5630" indent="-228567" defTabSz="931726"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32971966-2A39-4407-879D-62FEE392791E}" type="slidenum">
              <a:rPr lang="en-US" altLang="en-US">
                <a:solidFill>
                  <a:prstClr val="black"/>
                </a:solidFill>
              </a:rPr>
              <a:pPr>
                <a:spcBef>
                  <a:spcPct val="0"/>
                </a:spcBef>
              </a:pPr>
              <a:t>5</a:t>
            </a:fld>
            <a:endParaRPr lang="en-US" altLang="en-US">
              <a:solidFill>
                <a:prstClr val="black"/>
              </a:solidFill>
            </a:endParaRPr>
          </a:p>
        </p:txBody>
      </p:sp>
    </p:spTree>
    <p:extLst>
      <p:ext uri="{BB962C8B-B14F-4D97-AF65-F5344CB8AC3E}">
        <p14:creationId xmlns:p14="http://schemas.microsoft.com/office/powerpoint/2010/main" val="386909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latin typeface="+mj-ea"/>
                <a:ea typeface="+mj-ea"/>
              </a:rPr>
              <a:t>最近まで、ロータリーは自らを「人道的奉仕団体」として位置づけ、会員の重要性を十分強調していませんでした。</a:t>
            </a:r>
            <a:endParaRPr lang="en-US" dirty="0">
              <a:latin typeface="+mj-ea"/>
              <a:ea typeface="+mj-ea"/>
            </a:endParaRPr>
          </a:p>
        </p:txBody>
      </p:sp>
      <p:sp>
        <p:nvSpPr>
          <p:cNvPr id="4" name="Slide Number Placeholder 3"/>
          <p:cNvSpPr>
            <a:spLocks noGrp="1"/>
          </p:cNvSpPr>
          <p:nvPr>
            <p:ph type="sldNum" sz="quarter" idx="10"/>
          </p:nvPr>
        </p:nvSpPr>
        <p:spPr/>
        <p:txBody>
          <a:bodyPr/>
          <a:lstStyle/>
          <a:p>
            <a:fld id="{87FFDC6A-A29F-43A3-BE22-147F36D893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9810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latin typeface="+mj-ea"/>
                <a:ea typeface="+mj-ea"/>
              </a:rPr>
              <a:t>しかし、ロータリーがほかと違う特別な団体である理由は、その会員組織にあります。このため、ご覧の図の「および」が重要な要素となります。</a:t>
            </a:r>
            <a:endParaRPr lang="en-US" altLang="ja-JP" dirty="0">
              <a:latin typeface="+mj-ea"/>
              <a:ea typeface="+mj-ea"/>
            </a:endParaRPr>
          </a:p>
          <a:p>
            <a:r>
              <a:rPr lang="ja-JP" altLang="en-US" dirty="0">
                <a:latin typeface="+mj-ea"/>
                <a:ea typeface="+mj-ea"/>
              </a:rPr>
              <a:t>ロータリーは、「奉仕活動を行っている会員から成る団体」だということです。</a:t>
            </a:r>
            <a:endParaRPr lang="en-US" dirty="0">
              <a:latin typeface="+mj-ea"/>
              <a:ea typeface="+mj-ea"/>
            </a:endParaRPr>
          </a:p>
        </p:txBody>
      </p:sp>
      <p:sp>
        <p:nvSpPr>
          <p:cNvPr id="4" name="Slide Number Placeholder 3"/>
          <p:cNvSpPr>
            <a:spLocks noGrp="1"/>
          </p:cNvSpPr>
          <p:nvPr>
            <p:ph type="sldNum" sz="quarter" idx="10"/>
          </p:nvPr>
        </p:nvSpPr>
        <p:spPr/>
        <p:txBody>
          <a:bodyPr/>
          <a:lstStyle/>
          <a:p>
            <a:fld id="{87FFDC6A-A29F-43A3-BE22-147F36D8936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8363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76F37D-9F38-402A-B2D0-58A33355B3DE}" type="slidenum">
              <a:rPr lang="en-US" smtClean="0"/>
              <a:t>9</a:t>
            </a:fld>
            <a:endParaRPr lang="en-US"/>
          </a:p>
        </p:txBody>
      </p:sp>
    </p:spTree>
    <p:extLst>
      <p:ext uri="{BB962C8B-B14F-4D97-AF65-F5344CB8AC3E}">
        <p14:creationId xmlns:p14="http://schemas.microsoft.com/office/powerpoint/2010/main" val="226584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みぶん</a:t>
            </a:r>
          </a:p>
        </p:txBody>
      </p:sp>
      <p:sp>
        <p:nvSpPr>
          <p:cNvPr id="4" name="スライド番号プレースホルダー 3"/>
          <p:cNvSpPr>
            <a:spLocks noGrp="1"/>
          </p:cNvSpPr>
          <p:nvPr>
            <p:ph type="sldNum" sz="quarter" idx="10"/>
          </p:nvPr>
        </p:nvSpPr>
        <p:spPr/>
        <p:txBody>
          <a:bodyPr/>
          <a:lstStyle/>
          <a:p>
            <a:fld id="{4176F37D-9F38-402A-B2D0-58A33355B3DE}" type="slidenum">
              <a:rPr lang="en-US" smtClean="0"/>
              <a:t>12</a:t>
            </a:fld>
            <a:endParaRPr lang="en-US"/>
          </a:p>
        </p:txBody>
      </p:sp>
    </p:spTree>
    <p:extLst>
      <p:ext uri="{BB962C8B-B14F-4D97-AF65-F5344CB8AC3E}">
        <p14:creationId xmlns:p14="http://schemas.microsoft.com/office/powerpoint/2010/main" val="38264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76F37D-9F38-402A-B2D0-58A33355B3DE}" type="slidenum">
              <a:rPr lang="en-US" smtClean="0"/>
              <a:t>15</a:t>
            </a:fld>
            <a:endParaRPr lang="en-US"/>
          </a:p>
        </p:txBody>
      </p:sp>
    </p:spTree>
    <p:extLst>
      <p:ext uri="{BB962C8B-B14F-4D97-AF65-F5344CB8AC3E}">
        <p14:creationId xmlns:p14="http://schemas.microsoft.com/office/powerpoint/2010/main" val="231859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76F37D-9F38-402A-B2D0-58A33355B3DE}" type="slidenum">
              <a:rPr lang="en-US" smtClean="0"/>
              <a:t>18</a:t>
            </a:fld>
            <a:endParaRPr lang="en-US"/>
          </a:p>
        </p:txBody>
      </p:sp>
    </p:spTree>
    <p:extLst>
      <p:ext uri="{BB962C8B-B14F-4D97-AF65-F5344CB8AC3E}">
        <p14:creationId xmlns:p14="http://schemas.microsoft.com/office/powerpoint/2010/main" val="40587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fld id="{60BA92A0-864E-4C0D-9152-E9C035FA600B}" type="datetime1">
              <a:rPr lang="ja-JP" altLang="en-US">
                <a:solidFill>
                  <a:srgbClr val="FFFFFF"/>
                </a:solidFill>
              </a:rPr>
              <a:pPr>
                <a:defRPr/>
              </a:pPr>
              <a:t>2016/10/15</a:t>
            </a:fld>
            <a:endParaRPr lang="ja-JP" alt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AC3E9264-E844-4EC7-864A-4B016EC1F1E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67861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7813"/>
            <a:ext cx="27432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7813"/>
            <a:ext cx="802640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fld id="{8FDC4887-A71B-4928-9ABB-11134C91C596}" type="datetime1">
              <a:rPr lang="ja-JP" altLang="en-US">
                <a:solidFill>
                  <a:srgbClr val="FFFFFF"/>
                </a:solidFill>
              </a:rPr>
              <a:pPr>
                <a:defRPr/>
              </a:pPr>
              <a:t>2016/10/15</a:t>
            </a:fld>
            <a:endParaRPr lang="ja-JP" alt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6B6D9EB7-92D1-4618-B9CC-F68B3158388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2178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7813"/>
            <a:ext cx="109728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4"/>
          <p:cNvSpPr>
            <a:spLocks noGrp="1" noChangeArrowheads="1"/>
          </p:cNvSpPr>
          <p:nvPr>
            <p:ph type="dt" sz="half" idx="10"/>
          </p:nvPr>
        </p:nvSpPr>
        <p:spPr>
          <a:ln/>
        </p:spPr>
        <p:txBody>
          <a:bodyPr/>
          <a:lstStyle>
            <a:lvl1pPr>
              <a:defRPr/>
            </a:lvl1pPr>
          </a:lstStyle>
          <a:p>
            <a:pPr>
              <a:defRPr/>
            </a:pPr>
            <a:fld id="{95905A85-70FE-4882-9E41-4CEEFF9A5AD6}" type="datetime1">
              <a:rPr lang="ja-JP" altLang="en-US">
                <a:solidFill>
                  <a:srgbClr val="FFFFFF"/>
                </a:solidFill>
              </a:rPr>
              <a:pPr>
                <a:defRPr/>
              </a:pPr>
              <a:t>2016/10/15</a:t>
            </a:fld>
            <a:endParaRPr lang="ja-JP" altLang="en-US" dirty="0">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90A2BE78-E20F-45FB-ACBC-131F15ADDFF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89883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3"/>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1"/>
            <a:ext cx="53848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p:cNvSpPr>
            <a:spLocks noGrp="1" noChangeArrowheads="1"/>
          </p:cNvSpPr>
          <p:nvPr>
            <p:ph type="dt" sz="half" idx="10"/>
          </p:nvPr>
        </p:nvSpPr>
        <p:spPr>
          <a:ln/>
        </p:spPr>
        <p:txBody>
          <a:bodyPr/>
          <a:lstStyle>
            <a:lvl1pPr>
              <a:defRPr/>
            </a:lvl1pPr>
          </a:lstStyle>
          <a:p>
            <a:pPr>
              <a:defRPr/>
            </a:pPr>
            <a:fld id="{6DAD030C-F8B4-48F8-BA63-0A6763548264}" type="datetime1">
              <a:rPr lang="ja-JP" altLang="en-US">
                <a:solidFill>
                  <a:srgbClr val="FFFFFF"/>
                </a:solidFill>
              </a:rPr>
              <a:pPr>
                <a:defRPr/>
              </a:pPr>
              <a:t>2016/10/15</a:t>
            </a:fld>
            <a:endParaRPr lang="ja-JP" alt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9A461AE7-6C10-4351-BAD1-ED65E51004F2}"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6863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42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86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eaLnBrk="1" hangingPunct="1">
              <a:defRPr kumimoji="0">
                <a:ea typeface="MS PGothic" pitchFamily="34" charset="-128"/>
              </a:defRPr>
            </a:lvl1pPr>
          </a:lstStyle>
          <a:p>
            <a:pPr defTabSz="457200" fontAlgn="base">
              <a:spcBef>
                <a:spcPct val="0"/>
              </a:spcBef>
              <a:spcAft>
                <a:spcPct val="0"/>
              </a:spcAft>
              <a:defRPr/>
            </a:pPr>
            <a:fld id="{5BFB1092-5FC3-45EB-9C8F-E1F1D9AEF10A}" type="datetimeFigureOut">
              <a:rPr lang="en-US" smtClean="0">
                <a:solidFill>
                  <a:prstClr val="black"/>
                </a:solidFill>
              </a:rPr>
              <a:pPr defTabSz="457200" fontAlgn="base">
                <a:spcBef>
                  <a:spcPct val="0"/>
                </a:spcBef>
                <a:spcAft>
                  <a:spcPct val="0"/>
                </a:spcAft>
                <a:defRPr/>
              </a:pPr>
              <a:t>10/15/2016</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eaLnBrk="1" hangingPunct="1">
              <a:defRPr kumimoji="0">
                <a:ea typeface="MS PGothic" pitchFamily="34" charset="-128"/>
              </a:defRPr>
            </a:lvl1pPr>
          </a:lstStyle>
          <a:p>
            <a:pPr defTabSz="457200" fontAlgn="base">
              <a:spcBef>
                <a:spcPct val="0"/>
              </a:spcBef>
              <a:spcAft>
                <a:spcPct val="0"/>
              </a:spcAft>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a:lvl1pPr>
          </a:lstStyle>
          <a:p>
            <a:pPr defTabSz="457200" fontAlgn="base">
              <a:spcBef>
                <a:spcPct val="0"/>
              </a:spcBef>
              <a:spcAft>
                <a:spcPct val="0"/>
              </a:spcAft>
              <a:defRPr/>
            </a:pPr>
            <a:fld id="{BEBD71D6-9A75-4F0A-8110-E8FEA239D917}" type="slidenum">
              <a:rPr lang="en-US" altLang="ja-JP" smtClean="0">
                <a:solidFill>
                  <a:prstClr val="black"/>
                </a:solidFill>
              </a:rPr>
              <a:pPr defTabSz="457200"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277820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609600" y="1600201"/>
            <a:ext cx="109728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1632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82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ea typeface="ＭＳ Ｐゴシック" pitchFamily="50" charset="-128"/>
              </a:defRPr>
            </a:lvl1pPr>
          </a:lstStyle>
          <a:p>
            <a:pPr defTabSz="457200" fontAlgn="base">
              <a:spcBef>
                <a:spcPct val="0"/>
              </a:spcBef>
              <a:spcAft>
                <a:spcPct val="0"/>
              </a:spcAft>
              <a:defRPr/>
            </a:pPr>
            <a:endParaRPr lang="en-US" altLang="ja-JP">
              <a:solidFill>
                <a:prstClr val="black"/>
              </a:solidFill>
            </a:endParaRPr>
          </a:p>
        </p:txBody>
      </p:sp>
      <p:sp>
        <p:nvSpPr>
          <p:cNvPr id="6"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ea typeface="ＭＳ Ｐゴシック" pitchFamily="50" charset="-128"/>
              </a:defRPr>
            </a:lvl1pPr>
          </a:lstStyle>
          <a:p>
            <a:pPr defTabSz="457200" fontAlgn="base">
              <a:spcBef>
                <a:spcPct val="0"/>
              </a:spcBef>
              <a:spcAft>
                <a:spcPct val="0"/>
              </a:spcAft>
              <a:defRPr/>
            </a:pPr>
            <a:endParaRPr lang="en-US" altLang="ja-JP">
              <a:solidFill>
                <a:prstClr val="black"/>
              </a:solidFill>
            </a:endParaRPr>
          </a:p>
        </p:txBody>
      </p:sp>
      <p:sp>
        <p:nvSpPr>
          <p:cNvPr id="7"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216A85C2-CCA6-4E0B-BA7B-3D39CF29EE2C}" type="slidenum">
              <a:rPr lang="en-US" altLang="ja-JP" smtClean="0">
                <a:solidFill>
                  <a:prstClr val="black"/>
                </a:solidFill>
              </a:rPr>
              <a:pPr defTabSz="457200"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1232267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914400" y="1981200"/>
            <a:ext cx="5080000" cy="4114800"/>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 3"/>
          <p:cNvSpPr>
            <a:spLocks noGrp="1"/>
          </p:cNvSpPr>
          <p:nvPr>
            <p:ph type="chart" sz="half" idx="2"/>
          </p:nvPr>
        </p:nvSpPr>
        <p:spPr>
          <a:xfrm>
            <a:off x="6197600" y="1981200"/>
            <a:ext cx="5080000" cy="4114800"/>
          </a:xfrm>
          <a:prstGeom prst="rect">
            <a:avLst/>
          </a:prstGeom>
        </p:spPr>
        <p:txBody>
          <a:bodyPr/>
          <a:lstStyle/>
          <a:p>
            <a:pPr lvl="0"/>
            <a:endParaRPr lang="ja-JP" altLang="en-US" noProof="0"/>
          </a:p>
        </p:txBody>
      </p:sp>
      <p:sp>
        <p:nvSpPr>
          <p:cNvPr id="5" name="日付プレースホルダ 4"/>
          <p:cNvSpPr>
            <a:spLocks noGrp="1"/>
          </p:cNvSpPr>
          <p:nvPr>
            <p:ph type="dt" sz="half" idx="10"/>
          </p:nvPr>
        </p:nvSpPr>
        <p:spPr>
          <a:xfrm>
            <a:off x="914400" y="6248400"/>
            <a:ext cx="2540000" cy="457200"/>
          </a:xfrm>
          <a:prstGeom prst="rect">
            <a:avLst/>
          </a:prstGeom>
        </p:spPr>
        <p:txBody>
          <a:bodyPr/>
          <a:lstStyle>
            <a:lvl1pPr eaLnBrk="1" hangingPunct="1">
              <a:defRPr>
                <a:ea typeface="ＭＳ Ｐゴシック" pitchFamily="50" charset="-128"/>
              </a:defRPr>
            </a:lvl1pPr>
          </a:lstStyle>
          <a:p>
            <a:pPr defTabSz="457200" fontAlgn="base">
              <a:spcBef>
                <a:spcPct val="0"/>
              </a:spcBef>
              <a:spcAft>
                <a:spcPct val="0"/>
              </a:spcAft>
              <a:defRPr/>
            </a:pPr>
            <a:endParaRPr lang="en-US" altLang="ja-JP">
              <a:solidFill>
                <a:prstClr val="black"/>
              </a:solidFill>
            </a:endParaRPr>
          </a:p>
        </p:txBody>
      </p:sp>
      <p:sp>
        <p:nvSpPr>
          <p:cNvPr id="6" name="フッター プレースホルダ 5"/>
          <p:cNvSpPr>
            <a:spLocks noGrp="1"/>
          </p:cNvSpPr>
          <p:nvPr>
            <p:ph type="ftr" sz="quarter" idx="11"/>
          </p:nvPr>
        </p:nvSpPr>
        <p:spPr>
          <a:xfrm>
            <a:off x="4165600" y="6248400"/>
            <a:ext cx="3860800" cy="457200"/>
          </a:xfrm>
          <a:prstGeom prst="rect">
            <a:avLst/>
          </a:prstGeom>
        </p:spPr>
        <p:txBody>
          <a:bodyPr/>
          <a:lstStyle>
            <a:lvl1pPr eaLnBrk="1" hangingPunct="1">
              <a:defRPr>
                <a:ea typeface="ＭＳ Ｐゴシック" pitchFamily="50" charset="-128"/>
              </a:defRPr>
            </a:lvl1pPr>
          </a:lstStyle>
          <a:p>
            <a:pPr defTabSz="457200" fontAlgn="base">
              <a:spcBef>
                <a:spcPct val="0"/>
              </a:spcBef>
              <a:spcAft>
                <a:spcPct val="0"/>
              </a:spcAft>
              <a:defRPr/>
            </a:pPr>
            <a:endParaRPr lang="en-US" altLang="ja-JP">
              <a:solidFill>
                <a:prstClr val="black"/>
              </a:solidFill>
            </a:endParaRPr>
          </a:p>
        </p:txBody>
      </p:sp>
      <p:sp>
        <p:nvSpPr>
          <p:cNvPr id="7" name="スライド番号プレースホルダ 6"/>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DF589EC6-7D08-45A9-A8AC-9E99D3BB2EA0}" type="slidenum">
              <a:rPr lang="en-US" altLang="ja-JP" smtClean="0">
                <a:solidFill>
                  <a:prstClr val="black"/>
                </a:solidFill>
              </a:rPr>
              <a:pPr defTabSz="457200" fontAlgn="base">
                <a:spcBef>
                  <a:spcPct val="0"/>
                </a:spcBef>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6896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4"/>
          <p:cNvSpPr>
            <a:spLocks noGrp="1" noChangeArrowheads="1"/>
          </p:cNvSpPr>
          <p:nvPr>
            <p:ph type="dt" sz="half" idx="10"/>
          </p:nvPr>
        </p:nvSpPr>
        <p:spPr>
          <a:ln/>
        </p:spPr>
        <p:txBody>
          <a:bodyPr/>
          <a:lstStyle>
            <a:lvl1pPr>
              <a:defRPr/>
            </a:lvl1pPr>
          </a:lstStyle>
          <a:p>
            <a:pPr>
              <a:defRPr/>
            </a:pPr>
            <a:fld id="{A571B9E7-22DF-4E07-8753-05D5D521DD60}" type="datetime1">
              <a:rPr lang="ja-JP" altLang="en-US">
                <a:solidFill>
                  <a:srgbClr val="FFFFFF"/>
                </a:solidFill>
              </a:rPr>
              <a:pPr>
                <a:defRPr/>
              </a:pPr>
              <a:t>2016/10/15</a:t>
            </a:fld>
            <a:endParaRPr lang="ja-JP" alt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0013B27E-0160-43A3-AE03-CD9084755DD4}"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98613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07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defTabSz="457200" eaLnBrk="1" hangingPunct="1">
              <a:defRPr kumimoji="0" sz="1800">
                <a:solidFill>
                  <a:prstClr val="black"/>
                </a:solidFill>
                <a:latin typeface="Calibri" panose="020F0502020204030204" pitchFamily="34" charset="0"/>
                <a:ea typeface="MS PGothic" pitchFamily="34" charset="-128"/>
                <a:cs typeface="+mn-cs"/>
              </a:defRPr>
            </a:lvl1pPr>
          </a:lstStyle>
          <a:p>
            <a:pPr fontAlgn="base">
              <a:spcBef>
                <a:spcPct val="0"/>
              </a:spcBef>
              <a:spcAft>
                <a:spcPct val="0"/>
              </a:spcAft>
              <a:defRPr/>
            </a:pPr>
            <a:fld id="{651487AC-C3CC-4291-B32A-C463FAE93535}" type="datetimeFigureOut">
              <a:rPr lang="en-US"/>
              <a:pPr fontAlgn="base">
                <a:spcBef>
                  <a:spcPct val="0"/>
                </a:spcBef>
                <a:spcAft>
                  <a:spcPct val="0"/>
                </a:spcAft>
                <a:defRPr/>
              </a:pPr>
              <a:t>10/15/2016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defTabSz="457200" eaLnBrk="1" hangingPunct="1">
              <a:defRPr kumimoji="0" sz="1800">
                <a:solidFill>
                  <a:prstClr val="black"/>
                </a:solidFill>
                <a:latin typeface="Calibri" panose="020F0502020204030204" pitchFamily="34" charset="0"/>
                <a:ea typeface="MS PGothic" pitchFamily="34" charset="-128"/>
                <a:cs typeface="+mn-cs"/>
              </a:defRPr>
            </a:lvl1pPr>
          </a:lstStyle>
          <a:p>
            <a:pPr fontAlgn="base">
              <a:spcBef>
                <a:spcPct val="0"/>
              </a:spcBef>
              <a:spcAft>
                <a:spcPct val="0"/>
              </a:spcAft>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kumimoji="0" sz="1800">
                <a:solidFill>
                  <a:prstClr val="black"/>
                </a:solidFill>
                <a:latin typeface="Calibri" panose="020F0502020204030204" pitchFamily="34" charset="0"/>
                <a:ea typeface="ＭＳ Ｐゴシック" panose="020B0600070205080204" pitchFamily="50" charset="-128"/>
                <a:cs typeface="+mn-cs"/>
              </a:defRPr>
            </a:lvl1pPr>
          </a:lstStyle>
          <a:p>
            <a:pPr fontAlgn="base">
              <a:spcBef>
                <a:spcPct val="0"/>
              </a:spcBef>
              <a:spcAft>
                <a:spcPct val="0"/>
              </a:spcAft>
              <a:defRPr/>
            </a:pPr>
            <a:fld id="{B40E2118-5E5F-4A28-B670-3B8A659FAFB2}"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850722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609600" y="1600201"/>
            <a:ext cx="109728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0634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38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defTabSz="457200" eaLnBrk="1" hangingPunct="1">
              <a:defRPr kumimoji="1" sz="1800">
                <a:solidFill>
                  <a:prstClr val="black"/>
                </a:solidFill>
                <a:latin typeface="Calibri" panose="020F0502020204030204"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6" name="Rectangle 5"/>
          <p:cNvSpPr>
            <a:spLocks noGrp="1" noChangeArrowheads="1"/>
          </p:cNvSpPr>
          <p:nvPr>
            <p:ph type="ftr" sz="quarter" idx="11"/>
          </p:nvPr>
        </p:nvSpPr>
        <p:spPr>
          <a:xfrm>
            <a:off x="4165600" y="6245225"/>
            <a:ext cx="3860800" cy="476250"/>
          </a:xfrm>
          <a:prstGeom prst="rect">
            <a:avLst/>
          </a:prstGeom>
        </p:spPr>
        <p:txBody>
          <a:bodyPr/>
          <a:lstStyle>
            <a:lvl1pPr defTabSz="457200" eaLnBrk="1" hangingPunct="1">
              <a:defRPr kumimoji="1" sz="1800">
                <a:solidFill>
                  <a:prstClr val="black"/>
                </a:solidFill>
                <a:latin typeface="Calibri" panose="020F0502020204030204"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7"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kumimoji="1" sz="1800">
                <a:solidFill>
                  <a:prstClr val="black"/>
                </a:solidFill>
                <a:latin typeface="Calibri" panose="020F0502020204030204" pitchFamily="34" charset="0"/>
                <a:ea typeface="ＭＳ Ｐゴシック" panose="020B0600070205080204" pitchFamily="50" charset="-128"/>
                <a:cs typeface="+mn-cs"/>
              </a:defRPr>
            </a:lvl1pPr>
          </a:lstStyle>
          <a:p>
            <a:pPr fontAlgn="base">
              <a:spcBef>
                <a:spcPct val="0"/>
              </a:spcBef>
              <a:spcAft>
                <a:spcPct val="0"/>
              </a:spcAft>
              <a:defRPr/>
            </a:pPr>
            <a:fld id="{E12AC1E3-67B9-4382-A943-6680D4CB64F4}"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2520618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914400" y="1981200"/>
            <a:ext cx="5080000" cy="4114800"/>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 3"/>
          <p:cNvSpPr>
            <a:spLocks noGrp="1"/>
          </p:cNvSpPr>
          <p:nvPr>
            <p:ph type="chart" sz="half" idx="2"/>
          </p:nvPr>
        </p:nvSpPr>
        <p:spPr>
          <a:xfrm>
            <a:off x="6197600" y="1981200"/>
            <a:ext cx="5080000" cy="4114800"/>
          </a:xfrm>
          <a:prstGeom prst="rect">
            <a:avLst/>
          </a:prstGeom>
        </p:spPr>
        <p:txBody>
          <a:bodyPr/>
          <a:lstStyle/>
          <a:p>
            <a:pPr lvl="0"/>
            <a:endParaRPr lang="ja-JP" altLang="en-US" noProof="0"/>
          </a:p>
        </p:txBody>
      </p:sp>
      <p:sp>
        <p:nvSpPr>
          <p:cNvPr id="5" name="日付プレースホルダ 4"/>
          <p:cNvSpPr>
            <a:spLocks noGrp="1"/>
          </p:cNvSpPr>
          <p:nvPr>
            <p:ph type="dt" sz="half" idx="10"/>
          </p:nvPr>
        </p:nvSpPr>
        <p:spPr>
          <a:xfrm>
            <a:off x="914400" y="6248400"/>
            <a:ext cx="2540000" cy="457200"/>
          </a:xfrm>
          <a:prstGeom prst="rect">
            <a:avLst/>
          </a:prstGeom>
        </p:spPr>
        <p:txBody>
          <a:bodyPr/>
          <a:lstStyle>
            <a:lvl1pPr defTabSz="457200" eaLnBrk="1" hangingPunct="1">
              <a:defRPr kumimoji="1" sz="1800">
                <a:solidFill>
                  <a:prstClr val="black"/>
                </a:solidFill>
                <a:latin typeface="Calibri" panose="020F0502020204030204"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6" name="フッター プレースホルダ 5"/>
          <p:cNvSpPr>
            <a:spLocks noGrp="1"/>
          </p:cNvSpPr>
          <p:nvPr>
            <p:ph type="ftr" sz="quarter" idx="11"/>
          </p:nvPr>
        </p:nvSpPr>
        <p:spPr>
          <a:xfrm>
            <a:off x="4165600" y="6248400"/>
            <a:ext cx="3860800" cy="457200"/>
          </a:xfrm>
          <a:prstGeom prst="rect">
            <a:avLst/>
          </a:prstGeom>
        </p:spPr>
        <p:txBody>
          <a:bodyPr/>
          <a:lstStyle>
            <a:lvl1pPr defTabSz="457200" eaLnBrk="1" hangingPunct="1">
              <a:defRPr kumimoji="1" sz="1800">
                <a:solidFill>
                  <a:prstClr val="black"/>
                </a:solidFill>
                <a:latin typeface="Calibri" panose="020F0502020204030204"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7" name="スライド番号プレースホルダ 6"/>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kumimoji="1" sz="1800">
                <a:solidFill>
                  <a:prstClr val="black"/>
                </a:solidFill>
                <a:latin typeface="Calibri" panose="020F0502020204030204" pitchFamily="34" charset="0"/>
                <a:ea typeface="ＭＳ Ｐゴシック" panose="020B0600070205080204" pitchFamily="50" charset="-128"/>
                <a:cs typeface="+mn-cs"/>
              </a:defRPr>
            </a:lvl1pPr>
          </a:lstStyle>
          <a:p>
            <a:pPr fontAlgn="base">
              <a:spcBef>
                <a:spcPct val="0"/>
              </a:spcBef>
              <a:spcAft>
                <a:spcPct val="0"/>
              </a:spcAft>
              <a:defRPr/>
            </a:pPr>
            <a:fld id="{C054D9DB-AE2A-48C8-8E9F-24E40288785C}"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011584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5DAA"/>
        </a:solidFill>
        <a:effectLst/>
      </p:bgPr>
    </p:bg>
    <p:spTree>
      <p:nvGrpSpPr>
        <p:cNvPr id="1" name=""/>
        <p:cNvGrpSpPr/>
        <p:nvPr/>
      </p:nvGrpSpPr>
      <p:grpSpPr>
        <a:xfrm>
          <a:off x="0" y="0"/>
          <a:ext cx="0" cy="0"/>
          <a:chOff x="0" y="0"/>
          <a:chExt cx="0" cy="0"/>
        </a:xfrm>
      </p:grpSpPr>
      <p:pic>
        <p:nvPicPr>
          <p:cNvPr id="9"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6800" y="72390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09600" y="3383281"/>
            <a:ext cx="6807200" cy="875507"/>
          </a:xfrm>
        </p:spPr>
        <p:txBody>
          <a:bodyPr anchor="b">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09600" y="4572001"/>
            <a:ext cx="7924800" cy="1371600"/>
          </a:xfrm>
        </p:spPr>
        <p:txBody>
          <a:bodyPr lIns="0" tIns="0" rIns="0" bIns="0">
            <a:normAutofit/>
          </a:bodyPr>
          <a:lstStyle>
            <a:lvl1pPr marL="0" indent="0" algn="l">
              <a:lnSpc>
                <a:spcPct val="100000"/>
              </a:lnSpc>
              <a:spcBef>
                <a:spcPts val="0"/>
              </a:spcBef>
              <a:buNone/>
              <a:defRPr sz="1800">
                <a:solidFill>
                  <a:schemeClr val="bg1"/>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174582"/>
            <a:ext cx="162348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380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i="0">
                <a:solidFill>
                  <a:srgbClr val="005DAA"/>
                </a:solidFill>
                <a:latin typeface="Arial Narrow" charset="0"/>
                <a:ea typeface="Arial Narrow" charset="0"/>
                <a:cs typeface="Arial Narrow"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7A81B"/>
              </a:buClr>
              <a:defRPr>
                <a:solidFill>
                  <a:srgbClr val="17458F"/>
                </a:solidFill>
                <a:latin typeface="Georgia" charset="0"/>
                <a:ea typeface="Georgia" charset="0"/>
                <a:cs typeface="Georgia" charset="0"/>
              </a:defRPr>
            </a:lvl1pPr>
            <a:lvl2pPr>
              <a:buClr>
                <a:srgbClr val="F7A81B"/>
              </a:buClr>
              <a:defRPr>
                <a:solidFill>
                  <a:srgbClr val="17458F"/>
                </a:solidFill>
                <a:latin typeface="Georgia" charset="0"/>
                <a:ea typeface="Georgia" charset="0"/>
                <a:cs typeface="Georgia" charset="0"/>
              </a:defRPr>
            </a:lvl2pPr>
            <a:lvl3pPr>
              <a:buClr>
                <a:srgbClr val="F7A81B"/>
              </a:buClr>
              <a:defRPr>
                <a:solidFill>
                  <a:srgbClr val="17458F"/>
                </a:solidFill>
                <a:latin typeface="Georgia" charset="0"/>
                <a:ea typeface="Georgia" charset="0"/>
                <a:cs typeface="Georgia" charset="0"/>
              </a:defRPr>
            </a:lvl3pPr>
            <a:lvl4pPr>
              <a:buClr>
                <a:srgbClr val="F7A81B"/>
              </a:buClr>
              <a:defRPr>
                <a:solidFill>
                  <a:srgbClr val="17458F"/>
                </a:solidFill>
                <a:latin typeface="Georgia" charset="0"/>
                <a:ea typeface="Georgia" charset="0"/>
                <a:cs typeface="Georgia" charset="0"/>
              </a:defRPr>
            </a:lvl4pPr>
            <a:lvl5pPr>
              <a:buClr>
                <a:srgbClr val="F7A81B"/>
              </a:buClr>
              <a:defRPr>
                <a:solidFill>
                  <a:srgbClr val="17458F"/>
                </a:solidFill>
                <a:latin typeface="Georgia" charset="0"/>
                <a:ea typeface="Georgia" charset="0"/>
                <a:cs typeface="Georgia"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73E27BD8-1F3E-234A-9E58-F514B0071653}" type="slidenum">
              <a:rPr lang="en-US" smtClean="0"/>
              <a:pPr/>
              <a:t>‹#›</a:t>
            </a:fld>
            <a:endParaRPr lang="en-US"/>
          </a:p>
        </p:txBody>
      </p:sp>
      <p:cxnSp>
        <p:nvCxnSpPr>
          <p:cNvPr id="7" name="Straight Connector 6"/>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900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2438400"/>
            <a:ext cx="12192000" cy="2057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pPr algn="ctr"/>
            <a:endParaRPr kumimoji="0" lang="en-US" altLang="en-US" sz="2400">
              <a:solidFill>
                <a:srgbClr val="FFFFFF"/>
              </a:solidFill>
              <a:latin typeface="Calibri"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9800" y="234315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09600" y="2667000"/>
            <a:ext cx="7924800" cy="1600200"/>
          </a:xfrm>
        </p:spPr>
        <p:txBody>
          <a:bodyPr anchor="ctr" anchorCtr="0">
            <a:normAutofit/>
          </a:bodyPr>
          <a:lstStyle>
            <a:lvl1pPr>
              <a:lnSpc>
                <a:spcPct val="100000"/>
              </a:lnSpc>
              <a:defRPr sz="48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24401"/>
            <a:ext cx="7924800" cy="1365251"/>
          </a:xfrm>
        </p:spPr>
        <p:txBody>
          <a:bodyPr lIns="0" tIns="0" rIns="0" bIns="0">
            <a:normAutofit/>
          </a:bodyPr>
          <a:lstStyle>
            <a:lvl1pPr marL="0" indent="0">
              <a:buNone/>
              <a:defRPr sz="2000">
                <a:solidFill>
                  <a:srgbClr val="17458F"/>
                </a:solidFill>
                <a:latin typeface="Arial Narrow" charset="0"/>
                <a:ea typeface="Arial Narrow" charset="0"/>
                <a:cs typeface="Arial Narrow"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Content Placeholder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4" name="Slide Number Placeholder 3"/>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996555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9800" y="234315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09600" y="2667000"/>
            <a:ext cx="7924800" cy="1600200"/>
          </a:xfrm>
        </p:spPr>
        <p:txBody>
          <a:bodyPr anchor="ctr" anchorCtr="0">
            <a:normAutofit/>
          </a:bodyPr>
          <a:lstStyle>
            <a:lvl1pPr>
              <a:lnSpc>
                <a:spcPct val="100000"/>
              </a:lnSpc>
              <a:defRPr sz="4800">
                <a:solidFill>
                  <a:srgbClr val="17458F"/>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24401"/>
            <a:ext cx="7924800" cy="1365251"/>
          </a:xfrm>
        </p:spPr>
        <p:txBody>
          <a:bodyPr lIns="0" tIns="0" rIns="0" bIns="0">
            <a:normAutofit/>
          </a:bodyPr>
          <a:lstStyle>
            <a:lvl1pPr marL="0" indent="0">
              <a:buNone/>
              <a:defRPr sz="2000">
                <a:solidFill>
                  <a:srgbClr val="17458F"/>
                </a:solidFill>
                <a:latin typeface="Arial Narrow" charset="0"/>
                <a:ea typeface="Arial Narrow" charset="0"/>
                <a:cs typeface="Arial Narrow"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Content Placeholder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4" name="Slide Number Placeholder 3"/>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153380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p:cNvSpPr>
            <a:spLocks noGrp="1" noChangeArrowheads="1"/>
          </p:cNvSpPr>
          <p:nvPr>
            <p:ph type="dt" sz="half" idx="10"/>
          </p:nvPr>
        </p:nvSpPr>
        <p:spPr>
          <a:ln/>
        </p:spPr>
        <p:txBody>
          <a:bodyPr/>
          <a:lstStyle>
            <a:lvl1pPr>
              <a:defRPr/>
            </a:lvl1pPr>
          </a:lstStyle>
          <a:p>
            <a:pPr>
              <a:defRPr/>
            </a:pPr>
            <a:fld id="{25F46090-474A-4E47-A583-E2BF49629976}" type="datetime1">
              <a:rPr lang="ja-JP" altLang="en-US">
                <a:solidFill>
                  <a:srgbClr val="FFFFFF"/>
                </a:solidFill>
              </a:rPr>
              <a:pPr>
                <a:defRPr/>
              </a:pPr>
              <a:t>2016/10/15</a:t>
            </a:fld>
            <a:endParaRPr lang="ja-JP" alt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F5FE0A49-F015-4642-B639-E8EF2A3ABC9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71175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rgbClr val="005DAA"/>
        </a:solidFill>
        <a:effectLst/>
      </p:bgPr>
    </p:bg>
    <p:spTree>
      <p:nvGrpSpPr>
        <p:cNvPr id="1" name=""/>
        <p:cNvGrpSpPr/>
        <p:nvPr/>
      </p:nvGrpSpPr>
      <p:grpSpPr>
        <a:xfrm>
          <a:off x="0" y="0"/>
          <a:ext cx="0" cy="0"/>
          <a:chOff x="0" y="0"/>
          <a:chExt cx="0" cy="0"/>
        </a:xfrm>
      </p:grpSpPr>
      <p:sp>
        <p:nvSpPr>
          <p:cNvPr id="8" name="Rectangle 7"/>
          <p:cNvSpPr/>
          <p:nvPr userDrawn="1"/>
        </p:nvSpPr>
        <p:spPr>
          <a:xfrm>
            <a:off x="0" y="2438400"/>
            <a:ext cx="12192000" cy="2057400"/>
          </a:xfrm>
          <a:prstGeom prst="rect">
            <a:avLst/>
          </a:prstGeom>
          <a:solidFill>
            <a:srgbClr val="17458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pPr algn="ctr"/>
            <a:endParaRPr kumimoji="0" lang="en-US" altLang="en-US" sz="2400">
              <a:solidFill>
                <a:srgbClr val="FFFFFF"/>
              </a:solidFill>
              <a:latin typeface="Calibri"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9800" y="234315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09600" y="2667000"/>
            <a:ext cx="7924800" cy="1600200"/>
          </a:xfrm>
        </p:spPr>
        <p:txBody>
          <a:bodyPr anchor="ctr" anchorCtr="0">
            <a:normAutofit/>
          </a:bodyPr>
          <a:lstStyle>
            <a:lvl1pPr>
              <a:lnSpc>
                <a:spcPct val="100000"/>
              </a:lnSpc>
              <a:defRPr sz="48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24401"/>
            <a:ext cx="7924800" cy="1365251"/>
          </a:xfrm>
        </p:spPr>
        <p:txBody>
          <a:bodyPr lIns="0" tIns="0" rIns="0" bIns="0">
            <a:normAutofit/>
          </a:bodyPr>
          <a:lstStyle>
            <a:lvl1pPr marL="0" indent="0">
              <a:buNone/>
              <a:defRPr sz="2000">
                <a:solidFill>
                  <a:schemeClr val="bg1"/>
                </a:solidFill>
                <a:latin typeface="Arial Narrow" charset="0"/>
                <a:ea typeface="Arial Narrow" charset="0"/>
                <a:cs typeface="Arial Narrow"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172200"/>
            <a:ext cx="162348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68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rgbClr val="005DA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9800" y="234315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09600" y="2667000"/>
            <a:ext cx="7924800" cy="1600200"/>
          </a:xfrm>
        </p:spPr>
        <p:txBody>
          <a:bodyPr anchor="ctr" anchorCtr="0">
            <a:normAutofit/>
          </a:bodyPr>
          <a:lstStyle>
            <a:lvl1pPr>
              <a:lnSpc>
                <a:spcPct val="100000"/>
              </a:lnSpc>
              <a:defRPr sz="48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24401"/>
            <a:ext cx="7924800" cy="1365251"/>
          </a:xfrm>
        </p:spPr>
        <p:txBody>
          <a:bodyPr lIns="0" tIns="0" rIns="0" bIns="0">
            <a:normAutofit/>
          </a:bodyPr>
          <a:lstStyle>
            <a:lvl1pPr marL="0" indent="0">
              <a:buNone/>
              <a:defRPr sz="2000">
                <a:solidFill>
                  <a:schemeClr val="bg1"/>
                </a:solidFill>
                <a:latin typeface="Arial Narrow" charset="0"/>
                <a:ea typeface="Arial Narrow" charset="0"/>
                <a:cs typeface="Arial Narrow"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172200"/>
            <a:ext cx="162348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17593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10_Section Header">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9800" y="234315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09600" y="2667000"/>
            <a:ext cx="7924800" cy="1600200"/>
          </a:xfrm>
        </p:spPr>
        <p:txBody>
          <a:bodyPr anchor="ctr" anchorCtr="0">
            <a:normAutofit/>
          </a:bodyPr>
          <a:lstStyle>
            <a:lvl1pPr>
              <a:lnSpc>
                <a:spcPct val="100000"/>
              </a:lnSpc>
              <a:defRPr sz="48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24401"/>
            <a:ext cx="7924800" cy="1365251"/>
          </a:xfrm>
        </p:spPr>
        <p:txBody>
          <a:bodyPr lIns="0" tIns="0" rIns="0" bIns="0">
            <a:normAutofit/>
          </a:bodyPr>
          <a:lstStyle>
            <a:lvl1pPr marL="0" indent="0">
              <a:buNone/>
              <a:defRPr sz="2000">
                <a:solidFill>
                  <a:schemeClr val="bg1"/>
                </a:solidFill>
                <a:latin typeface="Arial Narrow" charset="0"/>
                <a:ea typeface="Arial Narrow" charset="0"/>
                <a:cs typeface="Arial Narrow"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172200"/>
            <a:ext cx="162348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8133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1732694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352829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20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829155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332426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3092716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1" y="6172200"/>
            <a:ext cx="16234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2261165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12064" y="1554480"/>
            <a:ext cx="5363803" cy="435133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5464" y="1554480"/>
            <a:ext cx="5359400" cy="435133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73E27BD8-1F3E-234A-9E58-F514B0071653}" type="slidenum">
              <a:rPr lang="en-US" smtClean="0"/>
              <a:pPr/>
              <a:t>‹#›</a:t>
            </a:fld>
            <a:endParaRPr lang="en-US"/>
          </a:p>
        </p:txBody>
      </p:sp>
      <p:cxnSp>
        <p:nvCxnSpPr>
          <p:cNvPr id="6" name="Straight Connector 5"/>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54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4"/>
          <p:cNvSpPr>
            <a:spLocks noGrp="1" noChangeArrowheads="1"/>
          </p:cNvSpPr>
          <p:nvPr>
            <p:ph type="dt" sz="half" idx="10"/>
          </p:nvPr>
        </p:nvSpPr>
        <p:spPr>
          <a:ln/>
        </p:spPr>
        <p:txBody>
          <a:bodyPr/>
          <a:lstStyle>
            <a:lvl1pPr>
              <a:defRPr/>
            </a:lvl1pPr>
          </a:lstStyle>
          <a:p>
            <a:pPr>
              <a:defRPr/>
            </a:pPr>
            <a:fld id="{41D14EAC-5A2E-46E2-AB8F-432B5054CB8D}" type="datetime1">
              <a:rPr lang="ja-JP" altLang="en-US">
                <a:solidFill>
                  <a:srgbClr val="FFFFFF"/>
                </a:solidFill>
              </a:rPr>
              <a:pPr>
                <a:defRPr/>
              </a:pPr>
              <a:t>2016/10/15</a:t>
            </a:fld>
            <a:endParaRPr lang="ja-JP" altLang="en-US" dirty="0">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EBCBFD7C-F6D5-48A6-A2DB-6ABFC4FE0B8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43944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4"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4"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7"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7"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pPr/>
              <a:t>‹#›</a:t>
            </a:fld>
            <a:endParaRPr lang="en-US"/>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498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a:p>
        </p:txBody>
      </p:sp>
      <p:cxnSp>
        <p:nvCxnSpPr>
          <p:cNvPr id="4" name="Straight Connector 3"/>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9630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3E27BD8-1F3E-234A-9E58-F514B0071653}" type="slidenum">
              <a:rPr lang="en-US" smtClean="0"/>
              <a:pPr/>
              <a:t>‹#›</a:t>
            </a:fld>
            <a:endParaRPr lang="en-US"/>
          </a:p>
        </p:txBody>
      </p:sp>
    </p:spTree>
    <p:extLst>
      <p:ext uri="{BB962C8B-B14F-4D97-AF65-F5344CB8AC3E}">
        <p14:creationId xmlns:p14="http://schemas.microsoft.com/office/powerpoint/2010/main" val="3840782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0172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827185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8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4"/>
          <p:cNvSpPr>
            <a:spLocks noGrp="1" noChangeArrowheads="1"/>
          </p:cNvSpPr>
          <p:nvPr>
            <p:ph type="dt" sz="half" idx="10"/>
          </p:nvPr>
        </p:nvSpPr>
        <p:spPr>
          <a:ln/>
        </p:spPr>
        <p:txBody>
          <a:bodyPr/>
          <a:lstStyle>
            <a:lvl1pPr>
              <a:defRPr/>
            </a:lvl1pPr>
          </a:lstStyle>
          <a:p>
            <a:pPr>
              <a:defRPr/>
            </a:pPr>
            <a:fld id="{62C1FFCC-C989-4231-9C8B-8055732D5B8C}" type="datetime1">
              <a:rPr lang="ja-JP" altLang="en-US">
                <a:solidFill>
                  <a:srgbClr val="FFFFFF"/>
                </a:solidFill>
              </a:rPr>
              <a:pPr>
                <a:defRPr/>
              </a:pPr>
              <a:t>2016/10/15</a:t>
            </a:fld>
            <a:endParaRPr lang="ja-JP" altLang="en-US" dirty="0">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86A826D3-6501-475F-949E-2BF8BA33825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2714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A306D439-94C5-48FF-945C-21C7520ABD58}" type="datetime1">
              <a:rPr lang="ja-JP" altLang="en-US">
                <a:solidFill>
                  <a:srgbClr val="FFFFFF"/>
                </a:solidFill>
              </a:rPr>
              <a:pPr>
                <a:defRPr/>
              </a:pPr>
              <a:t>2016/10/15</a:t>
            </a:fld>
            <a:endParaRPr lang="ja-JP" altLang="en-US" dirty="0">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CC4CB061-9719-4D70-9329-C745A1ED609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7334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fld id="{882D481D-0F80-4D6C-911B-A10C2F6CFA61}" type="datetime1">
              <a:rPr lang="ja-JP" altLang="en-US">
                <a:solidFill>
                  <a:srgbClr val="FFFFFF"/>
                </a:solidFill>
              </a:rPr>
              <a:pPr>
                <a:defRPr/>
              </a:pPr>
              <a:t>2016/10/15</a:t>
            </a:fld>
            <a:endParaRPr lang="ja-JP" alt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C19EDC12-CB1B-4C72-A75B-63001AFBEFB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82492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fld id="{D5500F4E-C2CF-462E-A39D-3463A86C47CA}" type="datetime1">
              <a:rPr lang="ja-JP" altLang="en-US">
                <a:solidFill>
                  <a:srgbClr val="FFFFFF"/>
                </a:solidFill>
              </a:rPr>
              <a:pPr>
                <a:defRPr/>
              </a:pPr>
              <a:t>2016/10/15</a:t>
            </a:fld>
            <a:endParaRPr lang="ja-JP" alt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7304D4D3-7279-4016-B6E3-4698F85D54C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0356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fld id="{19269ED2-C123-4D8E-BB92-17021E238984}" type="datetime1">
              <a:rPr lang="ja-JP" altLang="en-US">
                <a:solidFill>
                  <a:srgbClr val="FFFFFF"/>
                </a:solidFill>
              </a:rPr>
              <a:pPr>
                <a:defRPr/>
              </a:pPr>
              <a:t>2016/10/15</a:t>
            </a:fld>
            <a:endParaRPr lang="ja-JP" alt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ja-JP"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CBDDDBD9-7F6D-499C-8CF6-39DB4CD098F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754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4.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122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2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2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35" name="Freeform 6"/>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2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fontAlgn="base">
                <a:spcBef>
                  <a:spcPct val="0"/>
                </a:spcBef>
                <a:spcAft>
                  <a:spcPct val="0"/>
                </a:spcAft>
                <a:defRPr/>
              </a:pPr>
              <a:endParaRPr lang="ja-JP" altLang="en-US" sz="1800" dirty="0">
                <a:solidFill>
                  <a:srgbClr val="FFFFFF"/>
                </a:solidFill>
              </a:endParaRPr>
            </a:p>
          </p:txBody>
        </p:sp>
        <p:sp>
          <p:nvSpPr>
            <p:cNvPr id="1037" name="Freeform 8"/>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038" name="Freeform 9"/>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2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40" name="Freeform 11"/>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42" name="Freeform 13"/>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44" name="Freeform 15"/>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fontAlgn="base">
                <a:spcBef>
                  <a:spcPct val="0"/>
                </a:spcBef>
                <a:spcAft>
                  <a:spcPct val="0"/>
                </a:spcAft>
                <a:defRPr/>
              </a:pPr>
              <a:endParaRPr lang="ja-JP" altLang="en-US" sz="1800" dirty="0">
                <a:solidFill>
                  <a:srgbClr val="FFFFFF"/>
                </a:solidFill>
              </a:endParaRPr>
            </a:p>
          </p:txBody>
        </p:sp>
        <p:sp>
          <p:nvSpPr>
            <p:cNvPr id="123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000">
                <a:solidFill>
                  <a:srgbClr val="FFFFFF"/>
                </a:solidFill>
              </a:endParaRPr>
            </a:p>
          </p:txBody>
        </p:sp>
        <p:sp>
          <p:nvSpPr>
            <p:cNvPr id="123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grpSp>
          <p:nvGrpSpPr>
            <p:cNvPr id="1068" name="Group 39"/>
            <p:cNvGrpSpPr>
              <a:grpSpLocks/>
            </p:cNvGrpSpPr>
            <p:nvPr userDrawn="1"/>
          </p:nvGrpSpPr>
          <p:grpSpPr bwMode="auto">
            <a:xfrm>
              <a:off x="0" y="1632"/>
              <a:ext cx="5758" cy="1858"/>
              <a:chOff x="0" y="1632"/>
              <a:chExt cx="5758" cy="1858"/>
            </a:xfrm>
          </p:grpSpPr>
          <p:sp>
            <p:nvSpPr>
              <p:cNvPr id="123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sp>
            <p:nvSpPr>
              <p:cNvPr id="123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fontAlgn="base">
                  <a:spcBef>
                    <a:spcPct val="0"/>
                  </a:spcBef>
                  <a:spcAft>
                    <a:spcPct val="0"/>
                  </a:spcAft>
                  <a:defRPr/>
                </a:pPr>
                <a:endParaRPr lang="ja-JP" altLang="en-US" sz="1800" dirty="0">
                  <a:solidFill>
                    <a:srgbClr val="FFFFFF"/>
                  </a:solidFill>
                </a:endParaRPr>
              </a:p>
            </p:txBody>
          </p:sp>
        </p:grpSp>
      </p:grpSp>
      <p:sp>
        <p:nvSpPr>
          <p:cNvPr id="12330" name="Rectangle 42"/>
          <p:cNvSpPr>
            <a:spLocks noGrp="1" noChangeArrowheads="1"/>
          </p:cNvSpPr>
          <p:nvPr>
            <p:ph type="title"/>
          </p:nvPr>
        </p:nvSpPr>
        <p:spPr bwMode="auto">
          <a:xfrm>
            <a:off x="609600" y="277813"/>
            <a:ext cx="109728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331" name="Rectangle 43"/>
          <p:cNvSpPr>
            <a:spLocks noGrp="1" noChangeArrowheads="1"/>
          </p:cNvSpPr>
          <p:nvPr>
            <p:ph type="body" idx="1"/>
          </p:nvPr>
        </p:nvSpPr>
        <p:spPr bwMode="auto">
          <a:xfrm>
            <a:off x="609600" y="1600201"/>
            <a:ext cx="109728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332" name="Rectangle 44"/>
          <p:cNvSpPr>
            <a:spLocks noGrp="1" noChangeArrowheads="1"/>
          </p:cNvSpPr>
          <p:nvPr>
            <p:ph type="dt" sz="half" idx="2"/>
          </p:nvPr>
        </p:nvSpPr>
        <p:spPr bwMode="auto">
          <a:xfrm>
            <a:off x="609600" y="6243638"/>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200">
                <a:effectLst>
                  <a:outerShdw blurRad="38100" dist="38100" dir="2700000" algn="tl">
                    <a:srgbClr val="000000"/>
                  </a:outerShdw>
                </a:effectLst>
                <a:latin typeface="Arial" charset="0"/>
                <a:ea typeface="ＭＳ Ｐゴシック" pitchFamily="50" charset="-128"/>
              </a:defRPr>
            </a:lvl1pPr>
          </a:lstStyle>
          <a:p>
            <a:pPr fontAlgn="base">
              <a:spcBef>
                <a:spcPct val="0"/>
              </a:spcBef>
              <a:spcAft>
                <a:spcPct val="0"/>
              </a:spcAft>
              <a:defRPr/>
            </a:pPr>
            <a:fld id="{73359675-3976-44CC-B3A4-B73D4C34074F}" type="datetime1">
              <a:rPr lang="ja-JP" altLang="en-US">
                <a:solidFill>
                  <a:srgbClr val="FFFFFF"/>
                </a:solidFill>
              </a:rPr>
              <a:pPr fontAlgn="base">
                <a:spcBef>
                  <a:spcPct val="0"/>
                </a:spcBef>
                <a:spcAft>
                  <a:spcPct val="0"/>
                </a:spcAft>
                <a:defRPr/>
              </a:pPr>
              <a:t>2016/10/15</a:t>
            </a:fld>
            <a:endParaRPr lang="ja-JP" altLang="en-US" dirty="0">
              <a:solidFill>
                <a:srgbClr val="FFFFFF"/>
              </a:solidFill>
            </a:endParaRPr>
          </a:p>
        </p:txBody>
      </p:sp>
      <p:sp>
        <p:nvSpPr>
          <p:cNvPr id="12333" name="Rectangle 45"/>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200">
                <a:effectLst>
                  <a:outerShdw blurRad="38100" dist="38100" dir="2700000" algn="tl">
                    <a:srgbClr val="000000"/>
                  </a:outerShdw>
                </a:effectLst>
                <a:latin typeface="Arial" charset="0"/>
                <a:ea typeface="ＭＳ Ｐゴシック" pitchFamily="50" charset="-128"/>
              </a:defRPr>
            </a:lvl1pPr>
          </a:lstStyle>
          <a:p>
            <a:pPr fontAlgn="base">
              <a:spcBef>
                <a:spcPct val="0"/>
              </a:spcBef>
              <a:spcAft>
                <a:spcPct val="0"/>
              </a:spcAft>
              <a:defRPr/>
            </a:pPr>
            <a:endParaRPr lang="ja-JP" altLang="en-US">
              <a:solidFill>
                <a:srgbClr val="FFFFFF"/>
              </a:solidFill>
            </a:endParaRPr>
          </a:p>
        </p:txBody>
      </p:sp>
      <p:sp>
        <p:nvSpPr>
          <p:cNvPr id="12334" name="Rectangle 46"/>
          <p:cNvSpPr>
            <a:spLocks noGrp="1" noChangeArrowheads="1"/>
          </p:cNvSpPr>
          <p:nvPr>
            <p:ph type="sldNum" sz="quarter" idx="4"/>
          </p:nvPr>
        </p:nvSpPr>
        <p:spPr bwMode="auto">
          <a:xfrm>
            <a:off x="8737600" y="6243638"/>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1200">
                <a:effectLst>
                  <a:outerShdw blurRad="38100" dist="38100" dir="2700000" algn="tl">
                    <a:srgbClr val="000000"/>
                  </a:outerShdw>
                </a:effectLst>
              </a:defRPr>
            </a:lvl1pPr>
          </a:lstStyle>
          <a:p>
            <a:pPr fontAlgn="base">
              <a:spcBef>
                <a:spcPct val="0"/>
              </a:spcBef>
              <a:spcAft>
                <a:spcPct val="0"/>
              </a:spcAft>
              <a:defRPr/>
            </a:pPr>
            <a:fld id="{99058E71-3F62-4233-A3BC-7AAF6934C073}" type="slidenum">
              <a:rPr lang="en-US" altLang="ja-JP">
                <a:solidFill>
                  <a:srgbClr val="FFFFFF"/>
                </a:solidFill>
              </a:rPr>
              <a:pPr fontAlgn="base">
                <a:spcBef>
                  <a:spcPct val="0"/>
                </a:spcBef>
                <a:spcAft>
                  <a:spcPct val="0"/>
                </a:spcAft>
                <a:defRPr/>
              </a:pPr>
              <a:t>‹#›</a:t>
            </a:fld>
            <a:endParaRPr lang="en-US" altLang="ja-JP">
              <a:solidFill>
                <a:srgbClr val="FFFFFF"/>
              </a:solidFill>
            </a:endParaRPr>
          </a:p>
        </p:txBody>
      </p:sp>
    </p:spTree>
    <p:extLst>
      <p:ext uri="{BB962C8B-B14F-4D97-AF65-F5344CB8AC3E}">
        <p14:creationId xmlns:p14="http://schemas.microsoft.com/office/powerpoint/2010/main" val="155497258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7" r:id="rId13"/>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684" y="5926138"/>
            <a:ext cx="214206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02852" y="6073775"/>
            <a:ext cx="1756833"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kumimoji="0" lang="en-US" sz="1600" b="1" dirty="0">
                <a:solidFill>
                  <a:prstClr val="black"/>
                </a:solidFill>
                <a:latin typeface="Arial Narrow Bold"/>
                <a:cs typeface="Arial Narrow Bold"/>
              </a:rPr>
              <a:t>2014</a:t>
            </a:r>
          </a:p>
        </p:txBody>
      </p:sp>
      <p:sp>
        <p:nvSpPr>
          <p:cNvPr id="6" name="Rectangle 5"/>
          <p:cNvSpPr/>
          <p:nvPr/>
        </p:nvSpPr>
        <p:spPr>
          <a:xfrm>
            <a:off x="0" y="1"/>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kumimoji="0" lang="en-US" dirty="0">
              <a:solidFill>
                <a:srgbClr val="FFFFFF"/>
              </a:solidFill>
              <a:ea typeface="MS PGothic" pitchFamily="34" charset="-128"/>
            </a:endParaRPr>
          </a:p>
        </p:txBody>
      </p:sp>
    </p:spTree>
    <p:extLst>
      <p:ext uri="{BB962C8B-B14F-4D97-AF65-F5344CB8AC3E}">
        <p14:creationId xmlns:p14="http://schemas.microsoft.com/office/powerpoint/2010/main" val="29414220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RotaryMBS_RGB.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684" y="5926138"/>
            <a:ext cx="214206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02852" y="6073775"/>
            <a:ext cx="1756833"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kumimoji="0" lang="en-US" sz="1600" b="1" dirty="0">
                <a:solidFill>
                  <a:prstClr val="black"/>
                </a:solidFill>
                <a:latin typeface="Arial Narrow Bold"/>
                <a:cs typeface="Arial Narrow Bold"/>
              </a:rPr>
              <a:t>2014</a:t>
            </a:r>
          </a:p>
        </p:txBody>
      </p:sp>
      <p:sp>
        <p:nvSpPr>
          <p:cNvPr id="6" name="Rectangle 5"/>
          <p:cNvSpPr/>
          <p:nvPr/>
        </p:nvSpPr>
        <p:spPr>
          <a:xfrm>
            <a:off x="0" y="1"/>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kumimoji="0" lang="en-US" dirty="0">
              <a:solidFill>
                <a:srgbClr val="FFFFFF"/>
              </a:solidFill>
              <a:ea typeface="MS PGothic" pitchFamily="34" charset="-128"/>
            </a:endParaRPr>
          </a:p>
        </p:txBody>
      </p:sp>
    </p:spTree>
    <p:extLst>
      <p:ext uri="{BB962C8B-B14F-4D97-AF65-F5344CB8AC3E}">
        <p14:creationId xmlns:p14="http://schemas.microsoft.com/office/powerpoint/2010/main" val="7153382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064" y="457200"/>
            <a:ext cx="10972800" cy="5303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27048"/>
            <a:ext cx="10972800" cy="4224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39200" y="6218238"/>
            <a:ext cx="2743200" cy="365125"/>
          </a:xfrm>
          <a:prstGeom prst="rect">
            <a:avLst/>
          </a:prstGeom>
        </p:spPr>
        <p:txBody>
          <a:bodyPr vert="horz" lIns="0" tIns="0" rIns="0" bIns="0" rtlCol="0" anchor="ctr"/>
          <a:lstStyle>
            <a:lvl1pPr algn="r">
              <a:defRPr sz="1100" b="1" i="0">
                <a:solidFill>
                  <a:srgbClr val="005DAA"/>
                </a:solidFill>
                <a:latin typeface="Arial Narrow" charset="0"/>
                <a:ea typeface="Arial Narrow" charset="0"/>
                <a:cs typeface="Arial Narrow" charset="0"/>
              </a:defRPr>
            </a:lvl1pPr>
          </a:lstStyle>
          <a:p>
            <a:fld id="{73E27BD8-1F3E-234A-9E58-F514B0071653}" type="slidenum">
              <a:rPr kumimoji="0" lang="en-US" smtClean="0"/>
              <a:pPr/>
              <a:t>‹#›</a:t>
            </a:fld>
            <a:endParaRPr kumimoji="0" lang="en-US"/>
          </a:p>
        </p:txBody>
      </p:sp>
      <p:pic>
        <p:nvPicPr>
          <p:cNvPr id="4" name="Picture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9601" y="6172201"/>
            <a:ext cx="1622556" cy="457201"/>
          </a:xfrm>
          <a:prstGeom prst="rect">
            <a:avLst/>
          </a:prstGeom>
        </p:spPr>
      </p:pic>
    </p:spTree>
    <p:extLst>
      <p:ext uri="{BB962C8B-B14F-4D97-AF65-F5344CB8AC3E}">
        <p14:creationId xmlns:p14="http://schemas.microsoft.com/office/powerpoint/2010/main" val="21395513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hdr="0" ftr="0" dt="0"/>
  <p:txStyles>
    <p:titleStyle>
      <a:lvl1pPr algn="l" defTabSz="914400" rtl="0" eaLnBrk="1" latinLnBrk="0" hangingPunct="1">
        <a:lnSpc>
          <a:spcPct val="90000"/>
        </a:lnSpc>
        <a:spcBef>
          <a:spcPct val="0"/>
        </a:spcBef>
        <a:buNone/>
        <a:defRPr sz="3200" b="1" i="0" kern="1200">
          <a:solidFill>
            <a:schemeClr val="accent3"/>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Clr>
          <a:srgbClr val="F7A81B"/>
        </a:buClr>
        <a:buFont typeface="Arial" panose="020B0604020202020204" pitchFamily="34" charset="0"/>
        <a:buChar char="•"/>
        <a:defRPr sz="2800" kern="1200">
          <a:solidFill>
            <a:srgbClr val="3155A4"/>
          </a:solidFill>
          <a:latin typeface="Georgia" charset="0"/>
          <a:ea typeface="Georgia" charset="0"/>
          <a:cs typeface="Georgia" charset="0"/>
        </a:defRPr>
      </a:lvl1pPr>
      <a:lvl2pPr marL="685800" indent="-228600" algn="l" defTabSz="914400" rtl="0" eaLnBrk="1" latinLnBrk="0" hangingPunct="1">
        <a:lnSpc>
          <a:spcPct val="90000"/>
        </a:lnSpc>
        <a:spcBef>
          <a:spcPts val="500"/>
        </a:spcBef>
        <a:buClr>
          <a:srgbClr val="F7A81B"/>
        </a:buClr>
        <a:buFont typeface="Arial" panose="020B0604020202020204" pitchFamily="34" charset="0"/>
        <a:buChar char="•"/>
        <a:defRPr sz="2400" kern="1200">
          <a:solidFill>
            <a:srgbClr val="3155A4"/>
          </a:solidFill>
          <a:latin typeface="Georgia" charset="0"/>
          <a:ea typeface="Georgia" charset="0"/>
          <a:cs typeface="Georgia" charset="0"/>
        </a:defRPr>
      </a:lvl2pPr>
      <a:lvl3pPr marL="1143000" indent="-228600" algn="l" defTabSz="914400" rtl="0" eaLnBrk="1" latinLnBrk="0" hangingPunct="1">
        <a:lnSpc>
          <a:spcPct val="90000"/>
        </a:lnSpc>
        <a:spcBef>
          <a:spcPts val="500"/>
        </a:spcBef>
        <a:buClr>
          <a:srgbClr val="F7A81B"/>
        </a:buClr>
        <a:buFont typeface="Arial" panose="020B0604020202020204" pitchFamily="34" charset="0"/>
        <a:buChar char="•"/>
        <a:defRPr sz="2200" kern="1200">
          <a:solidFill>
            <a:srgbClr val="3155A4"/>
          </a:solidFill>
          <a:latin typeface="Georgia" charset="0"/>
          <a:ea typeface="Georgia" charset="0"/>
          <a:cs typeface="Georgia" charset="0"/>
        </a:defRPr>
      </a:lvl3pPr>
      <a:lvl4pPr marL="1600200" indent="-228600" algn="l" defTabSz="914400" rtl="0" eaLnBrk="1" latinLnBrk="0" hangingPunct="1">
        <a:lnSpc>
          <a:spcPct val="90000"/>
        </a:lnSpc>
        <a:spcBef>
          <a:spcPts val="500"/>
        </a:spcBef>
        <a:buClr>
          <a:srgbClr val="F7A81B"/>
        </a:buClr>
        <a:buFont typeface="Arial" panose="020B0604020202020204" pitchFamily="34" charset="0"/>
        <a:buChar char="•"/>
        <a:defRPr sz="2000" kern="1200">
          <a:solidFill>
            <a:srgbClr val="3155A4"/>
          </a:solidFill>
          <a:latin typeface="Georgia" charset="0"/>
          <a:ea typeface="Georgia" charset="0"/>
          <a:cs typeface="Georgia" charset="0"/>
        </a:defRPr>
      </a:lvl4pPr>
      <a:lvl5pPr marL="2057400" indent="-228600" algn="l" defTabSz="914400" rtl="0" eaLnBrk="1" latinLnBrk="0" hangingPunct="1">
        <a:lnSpc>
          <a:spcPct val="90000"/>
        </a:lnSpc>
        <a:spcBef>
          <a:spcPts val="500"/>
        </a:spcBef>
        <a:buClr>
          <a:srgbClr val="F7A81B"/>
        </a:buClr>
        <a:buFont typeface="Arial" panose="020B0604020202020204" pitchFamily="34" charset="0"/>
        <a:buChar char="•"/>
        <a:defRPr sz="2000" kern="1200">
          <a:solidFill>
            <a:srgbClr val="3155A4"/>
          </a:solidFill>
          <a:latin typeface="Georgia" charset="0"/>
          <a:ea typeface="Georgia" charset="0"/>
          <a:cs typeface="Georgi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21.jpeg"/><Relationship Id="rId12" Type="http://schemas.openxmlformats.org/officeDocument/2006/relationships/image" Target="../media/image26.jpg"/><Relationship Id="rId17" Type="http://schemas.microsoft.com/office/2007/relationships/diagramDrawing" Target="../diagrams/drawing5.xml"/><Relationship Id="rId2" Type="http://schemas.openxmlformats.org/officeDocument/2006/relationships/diagramData" Target="../diagrams/data4.xml"/><Relationship Id="rId16" Type="http://schemas.openxmlformats.org/officeDocument/2006/relationships/diagramColors" Target="../diagrams/colors5.xml"/><Relationship Id="rId1" Type="http://schemas.openxmlformats.org/officeDocument/2006/relationships/slideLayout" Target="../slideLayouts/slideLayout4.xml"/><Relationship Id="rId6" Type="http://schemas.microsoft.com/office/2007/relationships/diagramDrawing" Target="../diagrams/drawing4.xml"/><Relationship Id="rId11" Type="http://schemas.openxmlformats.org/officeDocument/2006/relationships/image" Target="../media/image25.jpeg"/><Relationship Id="rId5" Type="http://schemas.openxmlformats.org/officeDocument/2006/relationships/diagramColors" Target="../diagrams/colors4.xml"/><Relationship Id="rId15" Type="http://schemas.openxmlformats.org/officeDocument/2006/relationships/diagramQuickStyle" Target="../diagrams/quickStyle5.xml"/><Relationship Id="rId10" Type="http://schemas.openxmlformats.org/officeDocument/2006/relationships/image" Target="../media/image24.jpg"/><Relationship Id="rId4" Type="http://schemas.openxmlformats.org/officeDocument/2006/relationships/diagramQuickStyle" Target="../diagrams/quickStyle4.xml"/><Relationship Id="rId9" Type="http://schemas.openxmlformats.org/officeDocument/2006/relationships/image" Target="../media/image23.jpg"/><Relationship Id="rId1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diagramData" Target="../diagrams/data11.xml"/><Relationship Id="rId3" Type="http://schemas.openxmlformats.org/officeDocument/2006/relationships/diagramLayout" Target="../diagrams/layout10.xml"/><Relationship Id="rId7" Type="http://schemas.openxmlformats.org/officeDocument/2006/relationships/image" Target="../media/image21.jpeg"/><Relationship Id="rId12" Type="http://schemas.openxmlformats.org/officeDocument/2006/relationships/image" Target="../media/image26.jpg"/><Relationship Id="rId17" Type="http://schemas.microsoft.com/office/2007/relationships/diagramDrawing" Target="../diagrams/drawing11.xml"/><Relationship Id="rId2" Type="http://schemas.openxmlformats.org/officeDocument/2006/relationships/diagramData" Target="../diagrams/data10.xml"/><Relationship Id="rId16" Type="http://schemas.openxmlformats.org/officeDocument/2006/relationships/diagramColors" Target="../diagrams/colors11.xml"/><Relationship Id="rId1" Type="http://schemas.openxmlformats.org/officeDocument/2006/relationships/slideLayout" Target="../slideLayouts/slideLayout4.xml"/><Relationship Id="rId6" Type="http://schemas.microsoft.com/office/2007/relationships/diagramDrawing" Target="../diagrams/drawing10.xml"/><Relationship Id="rId11" Type="http://schemas.openxmlformats.org/officeDocument/2006/relationships/image" Target="../media/image25.jpeg"/><Relationship Id="rId5" Type="http://schemas.openxmlformats.org/officeDocument/2006/relationships/diagramColors" Target="../diagrams/colors10.xml"/><Relationship Id="rId15" Type="http://schemas.openxmlformats.org/officeDocument/2006/relationships/diagramQuickStyle" Target="../diagrams/quickStyle11.xml"/><Relationship Id="rId10" Type="http://schemas.openxmlformats.org/officeDocument/2006/relationships/image" Target="../media/image24.jpg"/><Relationship Id="rId4" Type="http://schemas.openxmlformats.org/officeDocument/2006/relationships/diagramQuickStyle" Target="../diagrams/quickStyle10.xml"/><Relationship Id="rId9" Type="http://schemas.openxmlformats.org/officeDocument/2006/relationships/image" Target="../media/image23.jpg"/><Relationship Id="rId1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sz="5400" dirty="0">
              <a:solidFill>
                <a:srgbClr val="FFC000"/>
              </a:solidFill>
            </a:endParaRPr>
          </a:p>
        </p:txBody>
      </p:sp>
      <p:sp>
        <p:nvSpPr>
          <p:cNvPr id="3" name="コンテンツ プレースホルダー 2"/>
          <p:cNvSpPr>
            <a:spLocks noGrp="1"/>
          </p:cNvSpPr>
          <p:nvPr>
            <p:ph idx="1"/>
          </p:nvPr>
        </p:nvSpPr>
        <p:spPr>
          <a:xfrm>
            <a:off x="609600" y="1249680"/>
            <a:ext cx="10972800" cy="5059679"/>
          </a:xfrm>
        </p:spPr>
        <p:txBody>
          <a:bodyPr/>
          <a:lstStyle/>
          <a:p>
            <a:pPr marL="0" indent="0">
              <a:buNone/>
            </a:pPr>
            <a:r>
              <a:rPr lang="ja-JP" altLang="en-US" sz="7200" b="1" dirty="0">
                <a:effectLst/>
              </a:rPr>
              <a:t>「規定審議会に見る</a:t>
            </a:r>
            <a:endParaRPr lang="en-US" altLang="ja-JP" sz="7200" b="1" dirty="0">
              <a:effectLst/>
            </a:endParaRPr>
          </a:p>
          <a:p>
            <a:pPr marL="0" indent="0">
              <a:buNone/>
            </a:pPr>
            <a:r>
              <a:rPr lang="ja-JP" altLang="en-US" sz="7200" b="1" dirty="0">
                <a:effectLst/>
              </a:rPr>
              <a:t>元気になるクラブ運営」</a:t>
            </a:r>
            <a:endParaRPr lang="en-US" sz="7200" dirty="0">
              <a:effectLst/>
            </a:endParaRPr>
          </a:p>
          <a:p>
            <a:pPr marL="0" indent="0">
              <a:buNone/>
            </a:pPr>
            <a:r>
              <a:rPr lang="ja-JP" altLang="en-US" sz="4000" dirty="0"/>
              <a:t>　　　</a:t>
            </a:r>
            <a:endParaRPr lang="en-US" altLang="ja-JP" sz="4000" dirty="0"/>
          </a:p>
          <a:p>
            <a:pPr marL="0" indent="0">
              <a:buNone/>
            </a:pPr>
            <a:endParaRPr lang="en-US" sz="4000" dirty="0"/>
          </a:p>
          <a:p>
            <a:pPr marL="0" indent="0">
              <a:buNone/>
            </a:pPr>
            <a:r>
              <a:rPr lang="ja-JP" altLang="en-US" sz="4000" dirty="0"/>
              <a:t>源流の会</a:t>
            </a:r>
            <a:endParaRPr lang="en-US" sz="4000" dirty="0"/>
          </a:p>
          <a:p>
            <a:pPr marL="0" indent="0">
              <a:buNone/>
            </a:pPr>
            <a:r>
              <a:rPr lang="en-US" sz="4000" dirty="0"/>
              <a:t>2016</a:t>
            </a:r>
            <a:r>
              <a:rPr lang="ja-JP" altLang="en-US" sz="4000" dirty="0"/>
              <a:t>年</a:t>
            </a:r>
            <a:r>
              <a:rPr lang="en-US" altLang="ja-JP" sz="4000" dirty="0"/>
              <a:t>10</a:t>
            </a:r>
            <a:r>
              <a:rPr lang="ja-JP" altLang="en-US" sz="4000" dirty="0"/>
              <a:t>月</a:t>
            </a:r>
            <a:r>
              <a:rPr lang="en-US" altLang="ja-JP" sz="4000" dirty="0"/>
              <a:t>15</a:t>
            </a:r>
            <a:r>
              <a:rPr lang="ja-JP" altLang="en-US" sz="4000" dirty="0"/>
              <a:t>日川崎</a:t>
            </a:r>
            <a:endParaRPr lang="en-US" sz="4000" dirty="0"/>
          </a:p>
        </p:txBody>
      </p:sp>
    </p:spTree>
    <p:extLst>
      <p:ext uri="{BB962C8B-B14F-4D97-AF65-F5344CB8AC3E}">
        <p14:creationId xmlns:p14="http://schemas.microsoft.com/office/powerpoint/2010/main" val="420343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436880"/>
            <a:ext cx="10972800" cy="5592446"/>
          </a:xfrm>
        </p:spPr>
        <p:txBody>
          <a:bodyPr/>
          <a:lstStyle/>
          <a:p>
            <a:pPr marL="0" indent="0">
              <a:buNone/>
            </a:pPr>
            <a:r>
              <a:rPr lang="ja-JP" altLang="en-US" sz="4000" b="1" dirty="0">
                <a:solidFill>
                  <a:srgbClr val="FFC000"/>
                </a:solidFill>
                <a:effectLst/>
              </a:rPr>
              <a:t>１６－２１</a:t>
            </a:r>
            <a:endParaRPr lang="en-US" sz="4000" dirty="0">
              <a:solidFill>
                <a:srgbClr val="FFC000"/>
              </a:solidFill>
              <a:effectLst/>
            </a:endParaRPr>
          </a:p>
          <a:p>
            <a:pPr marL="0" indent="0">
              <a:buNone/>
            </a:pPr>
            <a:r>
              <a:rPr lang="ja-JP" altLang="en-US" b="1" u="sng" dirty="0">
                <a:solidFill>
                  <a:srgbClr val="FFC000"/>
                </a:solidFill>
                <a:effectLst/>
              </a:rPr>
              <a:t>クラブ例会頻度と出席に関する規定をクラブ細則で定める。</a:t>
            </a:r>
            <a:endParaRPr lang="en-US" b="1" u="sng" dirty="0">
              <a:solidFill>
                <a:srgbClr val="FFC000"/>
              </a:solidFill>
              <a:effectLst/>
            </a:endParaRPr>
          </a:p>
          <a:p>
            <a:pPr marL="0" indent="0">
              <a:buNone/>
            </a:pPr>
            <a:r>
              <a:rPr lang="ja-JP" altLang="en-US" b="1" u="sng" dirty="0">
                <a:solidFill>
                  <a:srgbClr val="FFC000"/>
                </a:solidFill>
                <a:effectLst/>
              </a:rPr>
              <a:t>ただし、最低１ケ月に２回は開催しなければならない。</a:t>
            </a:r>
            <a:endParaRPr lang="en-US" b="1" u="sng" dirty="0">
              <a:solidFill>
                <a:srgbClr val="FFC000"/>
              </a:solidFill>
              <a:effectLst/>
            </a:endParaRPr>
          </a:p>
          <a:p>
            <a:pPr marL="0" indent="0">
              <a:buNone/>
            </a:pPr>
            <a:endParaRPr lang="en-US" altLang="ja-JP" b="1" u="sng" dirty="0">
              <a:solidFill>
                <a:srgbClr val="FFC000"/>
              </a:solidFill>
              <a:effectLst/>
            </a:endParaRPr>
          </a:p>
          <a:p>
            <a:pPr marL="0" indent="0">
              <a:buNone/>
            </a:pPr>
            <a:r>
              <a:rPr lang="ja-JP" altLang="en-US" sz="3600" dirty="0">
                <a:effectLst/>
              </a:rPr>
              <a:t>（クラブ細則で例会頻度、最低月二回を前提に任意に開催できる意味は、週に一回だけではなく</a:t>
            </a:r>
            <a:r>
              <a:rPr lang="en-US" sz="3600" dirty="0">
                <a:effectLst/>
              </a:rPr>
              <a:t>2</a:t>
            </a:r>
            <a:r>
              <a:rPr lang="ja-JP" altLang="en-US" sz="3600" dirty="0">
                <a:effectLst/>
              </a:rPr>
              <a:t>回以上例会を開催できる事を意味している。また、標準ロータリークラブ定款第</a:t>
            </a:r>
            <a:r>
              <a:rPr lang="en-US" sz="3600" dirty="0">
                <a:effectLst/>
              </a:rPr>
              <a:t>9</a:t>
            </a:r>
            <a:r>
              <a:rPr lang="ja-JP" altLang="en-US" sz="3600" dirty="0">
                <a:effectLst/>
              </a:rPr>
              <a:t>条の出席規定もクラブ定款と違う方法、つまり出席しなくても退会にならない文言を細則で例外として認められることになった。）</a:t>
            </a:r>
            <a:endParaRPr lang="en-US" sz="3600" dirty="0"/>
          </a:p>
        </p:txBody>
      </p:sp>
    </p:spTree>
    <p:extLst>
      <p:ext uri="{BB962C8B-B14F-4D97-AF65-F5344CB8AC3E}">
        <p14:creationId xmlns:p14="http://schemas.microsoft.com/office/powerpoint/2010/main" val="121061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3"/>
            <a:ext cx="10972800" cy="545147"/>
          </a:xfrm>
        </p:spPr>
        <p:txBody>
          <a:bodyPr/>
          <a:lstStyle/>
          <a:p>
            <a:r>
              <a:rPr lang="ja-JP" altLang="en-US" sz="3600" dirty="0"/>
              <a:t>会員身分の変遷</a:t>
            </a:r>
            <a:endParaRPr lang="en-US" sz="3600" dirty="0"/>
          </a:p>
        </p:txBody>
      </p:sp>
      <p:sp>
        <p:nvSpPr>
          <p:cNvPr id="3" name="コンテンツ プレースホルダー 2"/>
          <p:cNvSpPr>
            <a:spLocks noGrp="1"/>
          </p:cNvSpPr>
          <p:nvPr>
            <p:ph idx="1"/>
          </p:nvPr>
        </p:nvSpPr>
        <p:spPr>
          <a:xfrm>
            <a:off x="609600" y="822960"/>
            <a:ext cx="10972800" cy="5307967"/>
          </a:xfrm>
        </p:spPr>
        <p:txBody>
          <a:bodyPr/>
          <a:lstStyle/>
          <a:p>
            <a:r>
              <a:rPr lang="ja-JP" altLang="en-US" sz="2800" dirty="0"/>
              <a:t> １９１５年アディッショナル会員</a:t>
            </a:r>
          </a:p>
          <a:p>
            <a:r>
              <a:rPr lang="ja-JP" altLang="en-US" sz="2800" dirty="0"/>
              <a:t>１９３０年パストサービス会員</a:t>
            </a:r>
          </a:p>
          <a:p>
            <a:r>
              <a:rPr lang="ja-JP" altLang="en-US" sz="2800" dirty="0"/>
              <a:t>１９３９年シニアアクチブ会員</a:t>
            </a:r>
          </a:p>
          <a:p>
            <a:r>
              <a:rPr lang="ja-JP" altLang="en-US" sz="2800" dirty="0"/>
              <a:t>１９７０年シニアアクチブ会員自動化（１５年）</a:t>
            </a:r>
            <a:endParaRPr lang="en-US" altLang="ja-JP" sz="2800" dirty="0"/>
          </a:p>
          <a:p>
            <a:pPr lvl="1"/>
            <a:r>
              <a:rPr lang="ja-JP" altLang="en-US" sz="2400" dirty="0"/>
              <a:t>この段階で、同業種が７名まで実質可</a:t>
            </a:r>
          </a:p>
          <a:p>
            <a:r>
              <a:rPr lang="ja-JP" altLang="en-US" sz="2800" dirty="0"/>
              <a:t>２００１年正会員と名誉会員のみの</a:t>
            </a:r>
            <a:r>
              <a:rPr lang="en-US" altLang="ja-JP" sz="2800" dirty="0"/>
              <a:t>2</a:t>
            </a:r>
            <a:r>
              <a:rPr lang="ja-JP" altLang="en-US" sz="2800" dirty="0"/>
              <a:t>種類へ変更</a:t>
            </a:r>
            <a:endParaRPr lang="en-US" altLang="ja-JP" sz="2800" dirty="0"/>
          </a:p>
          <a:p>
            <a:pPr lvl="1"/>
            <a:r>
              <a:rPr lang="ja-JP" altLang="en-US" sz="2000" dirty="0"/>
              <a:t>退職者も継続して会員資格</a:t>
            </a:r>
            <a:endParaRPr lang="en-US" altLang="ja-JP" sz="2000" dirty="0"/>
          </a:p>
          <a:p>
            <a:pPr lvl="1"/>
            <a:r>
              <a:rPr lang="ja-JP" altLang="en-US" sz="2400" dirty="0"/>
              <a:t>（職業分類を維持）</a:t>
            </a:r>
          </a:p>
          <a:p>
            <a:r>
              <a:rPr lang="ja-JP" altLang="en-US" sz="2400" dirty="0"/>
              <a:t>２００７年規定審議会財団学友を正会員</a:t>
            </a:r>
            <a:r>
              <a:rPr lang="en-US" altLang="ja-JP" sz="2400" dirty="0"/>
              <a:t>•</a:t>
            </a:r>
            <a:r>
              <a:rPr lang="ja-JP" altLang="en-US" sz="2400" dirty="0"/>
              <a:t>地域社会の活動参加者正会員</a:t>
            </a:r>
          </a:p>
          <a:p>
            <a:r>
              <a:rPr lang="ja-JP" altLang="en-US" sz="2400" dirty="0"/>
              <a:t>２０１３年規定審議会仕事をしたことのない人、または仕事を中断している人を正会員と認める。（主婦・主夫も</a:t>
            </a:r>
            <a:r>
              <a:rPr lang="en-US" altLang="ja-JP" sz="2400" dirty="0"/>
              <a:t>OK</a:t>
            </a:r>
            <a:r>
              <a:rPr lang="ja-JP" altLang="en-US" sz="2400" dirty="0"/>
              <a:t>）職業分類は専業主婦</a:t>
            </a:r>
            <a:r>
              <a:rPr lang="en-US" altLang="ja-JP" sz="2400" dirty="0"/>
              <a:t>(</a:t>
            </a:r>
            <a:r>
              <a:rPr lang="ja-JP" altLang="en-US" sz="2400" dirty="0"/>
              <a:t>主夫）</a:t>
            </a:r>
            <a:r>
              <a:rPr lang="en-US" altLang="ja-JP" sz="2400" dirty="0"/>
              <a:t>Stay-at-home parent Homemaker</a:t>
            </a:r>
            <a:endParaRPr lang="en-US" sz="2400" dirty="0"/>
          </a:p>
        </p:txBody>
      </p:sp>
    </p:spTree>
    <p:extLst>
      <p:ext uri="{BB962C8B-B14F-4D97-AF65-F5344CB8AC3E}">
        <p14:creationId xmlns:p14="http://schemas.microsoft.com/office/powerpoint/2010/main" val="308517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630621"/>
            <a:ext cx="10972800" cy="5738648"/>
          </a:xfrm>
        </p:spPr>
        <p:txBody>
          <a:bodyPr>
            <a:normAutofit fontScale="85000" lnSpcReduction="20000"/>
          </a:bodyPr>
          <a:lstStyle/>
          <a:p>
            <a:pPr marL="0" indent="0">
              <a:buNone/>
            </a:pPr>
            <a:r>
              <a:rPr lang="en-US" altLang="ja-JP" sz="4100" b="1" dirty="0">
                <a:solidFill>
                  <a:srgbClr val="FFC000"/>
                </a:solidFill>
              </a:rPr>
              <a:t>16</a:t>
            </a:r>
            <a:r>
              <a:rPr lang="ja-JP" altLang="en-US" sz="4100" b="1" dirty="0">
                <a:solidFill>
                  <a:srgbClr val="FFC000"/>
                </a:solidFill>
              </a:rPr>
              <a:t>－</a:t>
            </a:r>
            <a:r>
              <a:rPr lang="en-US" altLang="ja-JP" sz="4100" b="1" dirty="0">
                <a:solidFill>
                  <a:srgbClr val="FFC000"/>
                </a:solidFill>
              </a:rPr>
              <a:t>36</a:t>
            </a:r>
          </a:p>
          <a:p>
            <a:pPr marL="0" indent="0">
              <a:buNone/>
            </a:pPr>
            <a:r>
              <a:rPr lang="ja-JP" altLang="en-US" sz="4100" b="1" u="sng" dirty="0">
                <a:solidFill>
                  <a:srgbClr val="FFC000"/>
                </a:solidFill>
              </a:rPr>
              <a:t>会員身分に柔軟性を認める件</a:t>
            </a:r>
            <a:r>
              <a:rPr lang="ja-JP" altLang="en-US" sz="2800" dirty="0"/>
              <a:t>提案：ＲＩ理事会</a:t>
            </a:r>
          </a:p>
          <a:p>
            <a:pPr marL="0" indent="0">
              <a:buNone/>
            </a:pPr>
            <a:r>
              <a:rPr lang="ja-JP" altLang="en-US" sz="2800" dirty="0"/>
              <a:t>国際ロータリー定款を次のように改定する。</a:t>
            </a:r>
          </a:p>
          <a:p>
            <a:pPr marL="0" indent="0">
              <a:buNone/>
            </a:pPr>
            <a:r>
              <a:rPr lang="ja-JP" altLang="en-US" sz="3600" dirty="0"/>
              <a:t>第</a:t>
            </a:r>
            <a:r>
              <a:rPr lang="en-US" altLang="ja-JP" sz="3600" dirty="0"/>
              <a:t>5</a:t>
            </a:r>
            <a:r>
              <a:rPr lang="ja-JP" altLang="en-US" sz="3600" dirty="0"/>
              <a:t>条　会員</a:t>
            </a:r>
          </a:p>
          <a:p>
            <a:pPr marL="0" indent="0">
              <a:buNone/>
            </a:pPr>
            <a:r>
              <a:rPr lang="ja-JP" altLang="en-US" sz="3600" dirty="0"/>
              <a:t>第</a:t>
            </a:r>
            <a:r>
              <a:rPr lang="en-US" altLang="ja-JP" sz="3600" dirty="0"/>
              <a:t>3</a:t>
            </a:r>
            <a:r>
              <a:rPr lang="ja-JP" altLang="en-US" sz="3600" dirty="0"/>
              <a:t>節　会員身分の例外規定</a:t>
            </a:r>
          </a:p>
          <a:p>
            <a:pPr marL="0" indent="0">
              <a:buNone/>
            </a:pPr>
            <a:r>
              <a:rPr lang="ja-JP" altLang="en-US" sz="3600" dirty="0"/>
              <a:t>クラブは、</a:t>
            </a:r>
            <a:r>
              <a:rPr lang="ja-JP" altLang="en-US" sz="3600" u="sng" dirty="0"/>
              <a:t>第</a:t>
            </a:r>
            <a:r>
              <a:rPr lang="en-US" altLang="ja-JP" sz="3600" u="sng" dirty="0"/>
              <a:t>5</a:t>
            </a:r>
            <a:r>
              <a:rPr lang="ja-JP" altLang="en-US" sz="3600" u="sng" dirty="0"/>
              <a:t>条第</a:t>
            </a:r>
            <a:r>
              <a:rPr lang="en-US" altLang="ja-JP" sz="3600" u="sng" dirty="0"/>
              <a:t>2</a:t>
            </a:r>
            <a:r>
              <a:rPr lang="ja-JP" altLang="en-US" sz="3600" u="sng" dirty="0"/>
              <a:t>節</a:t>
            </a:r>
            <a:r>
              <a:rPr lang="ja-JP" altLang="en-US" sz="3600" dirty="0"/>
              <a:t>に従わない会員資格に関する規定や要件を採用することができる。かかる規則や要件はこの定款のこれらの節に定める規定や要件よりも優先されるものとする。</a:t>
            </a:r>
            <a:endParaRPr lang="en-US" altLang="ja-JP" sz="3600" dirty="0"/>
          </a:p>
          <a:p>
            <a:pPr marL="0" indent="0">
              <a:buNone/>
            </a:pPr>
            <a:r>
              <a:rPr lang="ja-JP" altLang="en-US" sz="3600" dirty="0"/>
              <a:t>会員身分をクラブ独自で決定できる。</a:t>
            </a:r>
            <a:endParaRPr lang="en-US" altLang="ja-JP" sz="3600" dirty="0"/>
          </a:p>
          <a:p>
            <a:pPr marL="0" indent="0">
              <a:buNone/>
            </a:pPr>
            <a:r>
              <a:rPr lang="ja-JP" altLang="en-US" sz="3600" dirty="0"/>
              <a:t>（正会員と名誉会員の分類は残る）</a:t>
            </a:r>
            <a:br>
              <a:rPr lang="ja-JP" altLang="en-US" sz="3600" dirty="0"/>
            </a:br>
            <a:endParaRPr lang="en-US" altLang="ja-JP" sz="3600" dirty="0"/>
          </a:p>
          <a:p>
            <a:pPr marL="0" indent="0">
              <a:buNone/>
            </a:pPr>
            <a:r>
              <a:rPr lang="ja-JP" altLang="en-US" sz="3600" b="1" dirty="0">
                <a:solidFill>
                  <a:srgbClr val="FFC000"/>
                </a:solidFill>
                <a:effectLst/>
              </a:rPr>
              <a:t>⇒</a:t>
            </a:r>
            <a:r>
              <a:rPr lang="en-US" altLang="ja-JP" sz="3600" b="1" dirty="0">
                <a:solidFill>
                  <a:srgbClr val="FFC000"/>
                </a:solidFill>
                <a:effectLst/>
              </a:rPr>
              <a:t>386</a:t>
            </a:r>
            <a:r>
              <a:rPr lang="ja-JP" altLang="en-US" sz="3600" b="1" dirty="0">
                <a:solidFill>
                  <a:srgbClr val="FFC000"/>
                </a:solidFill>
                <a:effectLst/>
              </a:rPr>
              <a:t>対</a:t>
            </a:r>
            <a:r>
              <a:rPr lang="en-US" altLang="ja-JP" sz="3600" b="1" dirty="0">
                <a:solidFill>
                  <a:srgbClr val="FFC000"/>
                </a:solidFill>
                <a:effectLst/>
              </a:rPr>
              <a:t>75</a:t>
            </a:r>
            <a:r>
              <a:rPr lang="ja-JP" altLang="en-US" sz="3600" b="1" dirty="0">
                <a:solidFill>
                  <a:srgbClr val="FFC000"/>
                </a:solidFill>
                <a:effectLst/>
              </a:rPr>
              <a:t>で採択</a:t>
            </a:r>
          </a:p>
          <a:p>
            <a:pPr marL="0" indent="0">
              <a:buNone/>
            </a:pPr>
            <a:endParaRPr lang="ja-JP" altLang="en-US" sz="3600" dirty="0"/>
          </a:p>
          <a:p>
            <a:pPr marL="0" indent="0">
              <a:buNone/>
            </a:pPr>
            <a:endParaRPr lang="en-US" altLang="ja-JP" sz="2800" u="sng" dirty="0"/>
          </a:p>
        </p:txBody>
      </p:sp>
    </p:spTree>
    <p:extLst>
      <p:ext uri="{BB962C8B-B14F-4D97-AF65-F5344CB8AC3E}">
        <p14:creationId xmlns:p14="http://schemas.microsoft.com/office/powerpoint/2010/main" val="34468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FC000"/>
                </a:solidFill>
              </a:rPr>
              <a:t>16-36</a:t>
            </a:r>
            <a:r>
              <a:rPr lang="ja-JP" altLang="en-US" dirty="0">
                <a:solidFill>
                  <a:srgbClr val="FFC000"/>
                </a:solidFill>
              </a:rPr>
              <a:t>の意味する事</a:t>
            </a:r>
            <a:endParaRPr kumimoji="1" lang="ja-JP" altLang="en-US" dirty="0">
              <a:solidFill>
                <a:srgbClr val="FFC000"/>
              </a:solidFill>
            </a:endParaRPr>
          </a:p>
        </p:txBody>
      </p:sp>
      <p:sp>
        <p:nvSpPr>
          <p:cNvPr id="3" name="コンテンツ プレースホルダー 2"/>
          <p:cNvSpPr>
            <a:spLocks noGrp="1"/>
          </p:cNvSpPr>
          <p:nvPr>
            <p:ph idx="1"/>
          </p:nvPr>
        </p:nvSpPr>
        <p:spPr>
          <a:xfrm>
            <a:off x="483476" y="1389994"/>
            <a:ext cx="10972800" cy="4530725"/>
          </a:xfrm>
        </p:spPr>
        <p:txBody>
          <a:bodyPr/>
          <a:lstStyle/>
          <a:p>
            <a:r>
              <a:rPr lang="ja-JP" altLang="ja-JP" sz="3600" dirty="0">
                <a:effectLst/>
              </a:rPr>
              <a:t>標準ロータリークラブ定款に正会員と名誉会員を残しつつ、正会員のサブカテゴリーに</a:t>
            </a:r>
            <a:r>
              <a:rPr lang="ja-JP" altLang="en-US" sz="3600" dirty="0">
                <a:effectLst/>
              </a:rPr>
              <a:t>ライオンズクラブに準拠するなら</a:t>
            </a:r>
            <a:r>
              <a:rPr lang="ja-JP" altLang="en-US" sz="3600" dirty="0"/>
              <a:t>正会員（家族会員含む）、不在会員、名誉会員、優待会員、終身会員、準会員および賛助会員</a:t>
            </a:r>
            <a:r>
              <a:rPr lang="ja-JP" altLang="ja-JP" sz="3600" dirty="0">
                <a:effectLst/>
              </a:rPr>
              <a:t>などが可能になる。</a:t>
            </a:r>
            <a:endParaRPr lang="en-US" altLang="ja-JP" sz="3600" dirty="0">
              <a:effectLst/>
            </a:endParaRPr>
          </a:p>
          <a:p>
            <a:r>
              <a:rPr kumimoji="1" lang="ja-JP" altLang="en-US" sz="3600" dirty="0"/>
              <a:t>因みに、ライオンズの家族会員は、年会費</a:t>
            </a:r>
            <a:r>
              <a:rPr lang="ja-JP" altLang="en-US" sz="3600" dirty="0"/>
              <a:t>一万円、地区分担金</a:t>
            </a:r>
            <a:r>
              <a:rPr lang="en-US" altLang="ja-JP" sz="3600" dirty="0"/>
              <a:t>4000</a:t>
            </a:r>
            <a:r>
              <a:rPr lang="ja-JP" altLang="en-US" sz="3600" dirty="0"/>
              <a:t>円、例会出席免除、正会員としての権利をすべて保持。</a:t>
            </a:r>
            <a:endParaRPr kumimoji="1" lang="ja-JP" altLang="en-US" sz="3600" dirty="0"/>
          </a:p>
        </p:txBody>
      </p:sp>
    </p:spTree>
    <p:extLst>
      <p:ext uri="{BB962C8B-B14F-4D97-AF65-F5344CB8AC3E}">
        <p14:creationId xmlns:p14="http://schemas.microsoft.com/office/powerpoint/2010/main" val="351582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32737"/>
            <a:ext cx="10972800" cy="6130926"/>
          </a:xfrm>
        </p:spPr>
        <p:txBody>
          <a:bodyPr/>
          <a:lstStyle/>
          <a:p>
            <a:pPr marL="0" indent="0">
              <a:buNone/>
            </a:pPr>
            <a:endParaRPr lang="en-US" altLang="ja-JP" sz="4000" b="1" dirty="0">
              <a:solidFill>
                <a:srgbClr val="FFC000"/>
              </a:solidFill>
              <a:effectLst/>
            </a:endParaRPr>
          </a:p>
          <a:p>
            <a:pPr marL="0" indent="0">
              <a:buNone/>
            </a:pPr>
            <a:r>
              <a:rPr lang="ja-JP" altLang="en-US" sz="4000" b="1" dirty="0">
                <a:solidFill>
                  <a:srgbClr val="FFC000"/>
                </a:solidFill>
                <a:effectLst/>
              </a:rPr>
              <a:t>１６－３８</a:t>
            </a:r>
            <a:endParaRPr lang="en-US" sz="4000" dirty="0">
              <a:solidFill>
                <a:srgbClr val="FFC000"/>
              </a:solidFill>
              <a:effectLst/>
            </a:endParaRPr>
          </a:p>
          <a:p>
            <a:pPr marL="0" indent="0">
              <a:buNone/>
            </a:pPr>
            <a:r>
              <a:rPr lang="ja-JP" altLang="en-US" u="sng" dirty="0">
                <a:effectLst/>
              </a:rPr>
              <a:t>ＲＩ定款第五条クラブの構成の簡素化 </a:t>
            </a:r>
            <a:endParaRPr lang="en-US" u="sng" dirty="0">
              <a:effectLst/>
            </a:endParaRPr>
          </a:p>
          <a:p>
            <a:pPr marL="0" indent="0">
              <a:buNone/>
            </a:pPr>
            <a:r>
              <a:rPr lang="ja-JP" altLang="en-US" sz="4000" dirty="0">
                <a:solidFill>
                  <a:srgbClr val="FFC000"/>
                </a:solidFill>
                <a:effectLst/>
              </a:rPr>
              <a:t>善良で、高潔性、リーダーシップを持ち、良い評判を受け奉仕の意欲のある成人とする。</a:t>
            </a:r>
            <a:endParaRPr lang="en-US" altLang="ja-JP" sz="4000" dirty="0">
              <a:solidFill>
                <a:srgbClr val="FFC000"/>
              </a:solidFill>
              <a:effectLst/>
            </a:endParaRPr>
          </a:p>
          <a:p>
            <a:pPr marL="0" indent="0">
              <a:buNone/>
            </a:pPr>
            <a:r>
              <a:rPr lang="ja-JP" altLang="en-US" dirty="0">
                <a:effectLst/>
              </a:rPr>
              <a:t>その他の従来の条件はすべて削除。</a:t>
            </a:r>
            <a:endParaRPr lang="en-US" altLang="ja-JP" dirty="0">
              <a:effectLst/>
            </a:endParaRPr>
          </a:p>
          <a:p>
            <a:pPr marL="0" indent="0">
              <a:buNone/>
            </a:pPr>
            <a:r>
              <a:rPr lang="en-US" altLang="ja-JP" dirty="0">
                <a:effectLst/>
              </a:rPr>
              <a:t>※</a:t>
            </a:r>
            <a:r>
              <a:rPr lang="ja-JP" altLang="en-US" dirty="0">
                <a:effectLst/>
              </a:rPr>
              <a:t>中核的価値観を保持している会員で構成する必要が</a:t>
            </a:r>
            <a:endParaRPr lang="en-US" altLang="ja-JP" dirty="0">
              <a:effectLst/>
            </a:endParaRPr>
          </a:p>
          <a:p>
            <a:pPr marL="0" indent="0">
              <a:buNone/>
            </a:pPr>
            <a:r>
              <a:rPr lang="ja-JP" altLang="en-US" dirty="0">
                <a:effectLst/>
              </a:rPr>
              <a:t>明確になった。（以前より厳しい基準になっている）</a:t>
            </a:r>
            <a:endParaRPr lang="en-US" altLang="ja-JP" dirty="0">
              <a:effectLst/>
            </a:endParaRPr>
          </a:p>
          <a:p>
            <a:pPr marL="0" indent="0">
              <a:buNone/>
            </a:pPr>
            <a:r>
              <a:rPr lang="en-US" altLang="ja-JP" dirty="0">
                <a:effectLst/>
              </a:rPr>
              <a:t>※</a:t>
            </a:r>
            <a:r>
              <a:rPr lang="ja-JP" altLang="en-US" dirty="0">
                <a:effectLst/>
              </a:rPr>
              <a:t>会員身分の「民主化」の歴史的文言の削除</a:t>
            </a:r>
            <a:endParaRPr lang="en-US" altLang="ja-JP" dirty="0">
              <a:effectLst/>
            </a:endParaRPr>
          </a:p>
          <a:p>
            <a:pPr marL="0" indent="0">
              <a:buNone/>
            </a:pPr>
            <a:endParaRPr lang="en-US" dirty="0">
              <a:effectLst/>
            </a:endParaRPr>
          </a:p>
          <a:p>
            <a:pPr marL="0" indent="0">
              <a:buNone/>
            </a:pPr>
            <a:endParaRPr lang="en-US" b="1" dirty="0"/>
          </a:p>
        </p:txBody>
      </p:sp>
    </p:spTree>
    <p:extLst>
      <p:ext uri="{BB962C8B-B14F-4D97-AF65-F5344CB8AC3E}">
        <p14:creationId xmlns:p14="http://schemas.microsoft.com/office/powerpoint/2010/main" val="15715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sz="3200" b="1" dirty="0">
                <a:solidFill>
                  <a:srgbClr val="FFC000"/>
                </a:solidFill>
                <a:effectLst/>
              </a:rPr>
              <a:t>善良で、高潔性、リーダーシップを持ち、良い評判を受け</a:t>
            </a:r>
            <a:br>
              <a:rPr lang="en-US" altLang="ja-JP" sz="3200" b="1" dirty="0">
                <a:solidFill>
                  <a:srgbClr val="FFC000"/>
                </a:solidFill>
                <a:effectLst/>
              </a:rPr>
            </a:br>
            <a:r>
              <a:rPr lang="ja-JP" altLang="en-US" sz="3200" b="1" dirty="0">
                <a:solidFill>
                  <a:srgbClr val="FFC000"/>
                </a:solidFill>
                <a:effectLst/>
              </a:rPr>
              <a:t>奉仕の意欲のある成人</a:t>
            </a:r>
            <a:endParaRPr lang="en-US" sz="3200" b="1" dirty="0">
              <a:solidFill>
                <a:srgbClr val="FFC000"/>
              </a:solidFill>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1121418926"/>
              </p:ext>
            </p:extLst>
          </p:nvPr>
        </p:nvGraphicFramePr>
        <p:xfrm>
          <a:off x="609600" y="1420814"/>
          <a:ext cx="5384800"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コンテンツ プレースホルダー 3"/>
          <p:cNvGraphicFramePr>
            <a:graphicFrameLocks noGrp="1"/>
          </p:cNvGraphicFramePr>
          <p:nvPr>
            <p:ph sz="half" idx="2"/>
            <p:extLst>
              <p:ext uri="{D42A27DB-BD31-4B8C-83A1-F6EECF244321}">
                <p14:modId xmlns:p14="http://schemas.microsoft.com/office/powerpoint/2010/main" val="3575969407"/>
              </p:ext>
            </p:extLst>
          </p:nvPr>
        </p:nvGraphicFramePr>
        <p:xfrm>
          <a:off x="6870262" y="1534510"/>
          <a:ext cx="5090510" cy="44913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7582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C000"/>
                </a:solidFill>
              </a:rPr>
              <a:t>日本のロータリー</a:t>
            </a:r>
            <a:r>
              <a:rPr kumimoji="1" lang="ja-JP" altLang="en-US" dirty="0">
                <a:solidFill>
                  <a:srgbClr val="FFC000"/>
                </a:solidFill>
              </a:rPr>
              <a:t>の課題</a:t>
            </a:r>
          </a:p>
        </p:txBody>
      </p:sp>
      <p:sp>
        <p:nvSpPr>
          <p:cNvPr id="3" name="コンテンツ プレースホルダー 2"/>
          <p:cNvSpPr>
            <a:spLocks noGrp="1"/>
          </p:cNvSpPr>
          <p:nvPr>
            <p:ph idx="1"/>
          </p:nvPr>
        </p:nvSpPr>
        <p:spPr/>
        <p:txBody>
          <a:bodyPr/>
          <a:lstStyle/>
          <a:p>
            <a:pPr marL="0" indent="0">
              <a:buNone/>
            </a:pPr>
            <a:r>
              <a:rPr kumimoji="1" lang="ja-JP" altLang="en-US" sz="4800" dirty="0"/>
              <a:t>●日本のロータリークラブの門戸開放</a:t>
            </a:r>
            <a:endParaRPr kumimoji="1" lang="en-US" altLang="ja-JP" sz="4800" dirty="0"/>
          </a:p>
          <a:p>
            <a:pPr marL="0" indent="0">
              <a:buNone/>
            </a:pPr>
            <a:r>
              <a:rPr kumimoji="1" lang="ja-JP" altLang="en-US" sz="4800" dirty="0">
                <a:solidFill>
                  <a:schemeClr val="bg2">
                    <a:lumMod val="60000"/>
                    <a:lumOff val="40000"/>
                  </a:schemeClr>
                </a:solidFill>
              </a:rPr>
              <a:t>●新クラブの創設</a:t>
            </a:r>
            <a:endParaRPr kumimoji="1" lang="en-US" altLang="ja-JP" sz="4800" dirty="0">
              <a:solidFill>
                <a:schemeClr val="bg2">
                  <a:lumMod val="60000"/>
                  <a:lumOff val="40000"/>
                </a:schemeClr>
              </a:solidFill>
            </a:endParaRPr>
          </a:p>
          <a:p>
            <a:pPr marL="0" indent="0">
              <a:buNone/>
            </a:pPr>
            <a:r>
              <a:rPr lang="ja-JP" altLang="en-US" sz="4800" dirty="0">
                <a:solidFill>
                  <a:schemeClr val="bg2">
                    <a:lumMod val="60000"/>
                    <a:lumOff val="40000"/>
                  </a:schemeClr>
                </a:solidFill>
              </a:rPr>
              <a:t>●地域の「個性」の違い</a:t>
            </a:r>
            <a:endParaRPr lang="en-US" altLang="ja-JP" sz="4800" dirty="0">
              <a:solidFill>
                <a:schemeClr val="bg2">
                  <a:lumMod val="60000"/>
                  <a:lumOff val="40000"/>
                </a:schemeClr>
              </a:solidFill>
            </a:endParaRPr>
          </a:p>
          <a:p>
            <a:pPr marL="0" indent="0">
              <a:buNone/>
            </a:pPr>
            <a:r>
              <a:rPr kumimoji="1" lang="ja-JP" altLang="en-US" sz="4800" dirty="0">
                <a:solidFill>
                  <a:schemeClr val="bg2">
                    <a:lumMod val="60000"/>
                    <a:lumOff val="40000"/>
                  </a:schemeClr>
                </a:solidFill>
              </a:rPr>
              <a:t>●革新的な取り組みを誰が？何時？何処で？⇒元気になるクラブ運営は？</a:t>
            </a:r>
          </a:p>
        </p:txBody>
      </p:sp>
    </p:spTree>
    <p:extLst>
      <p:ext uri="{BB962C8B-B14F-4D97-AF65-F5344CB8AC3E}">
        <p14:creationId xmlns:p14="http://schemas.microsoft.com/office/powerpoint/2010/main" val="23783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639762"/>
          </a:xfrm>
        </p:spPr>
        <p:txBody>
          <a:bodyPr/>
          <a:lstStyle/>
          <a:p>
            <a:r>
              <a:rPr kumimoji="1" lang="ja-JP" altLang="en-US" dirty="0"/>
              <a:t>ステータスとプレミアムブランド</a:t>
            </a:r>
          </a:p>
        </p:txBody>
      </p:sp>
      <p:sp>
        <p:nvSpPr>
          <p:cNvPr id="3" name="テキスト プレースホルダー 2"/>
          <p:cNvSpPr>
            <a:spLocks noGrp="1"/>
          </p:cNvSpPr>
          <p:nvPr>
            <p:ph type="body" idx="1"/>
          </p:nvPr>
        </p:nvSpPr>
        <p:spPr>
          <a:xfrm>
            <a:off x="546538" y="935421"/>
            <a:ext cx="5339255" cy="1408386"/>
          </a:xfrm>
        </p:spPr>
        <p:txBody>
          <a:bodyPr/>
          <a:lstStyle/>
          <a:p>
            <a:endParaRPr lang="en-US" altLang="ja-JP" dirty="0"/>
          </a:p>
          <a:p>
            <a:endParaRPr lang="en-US" altLang="ja-JP" dirty="0"/>
          </a:p>
          <a:p>
            <a:r>
              <a:rPr lang="ja-JP" altLang="en-US" dirty="0"/>
              <a:t>プレミアムブランドの基本戦略はエンブレムへの誇りの共有</a:t>
            </a:r>
          </a:p>
          <a:p>
            <a:endParaRPr kumimoji="1" lang="ja-JP" altLang="en-US" dirty="0"/>
          </a:p>
        </p:txBody>
      </p:sp>
      <p:graphicFrame>
        <p:nvGraphicFramePr>
          <p:cNvPr id="7" name="コンテンツ プレースホルダー 6"/>
          <p:cNvGraphicFramePr>
            <a:graphicFrameLocks noGrp="1"/>
          </p:cNvGraphicFramePr>
          <p:nvPr>
            <p:ph sz="half" idx="2"/>
            <p:extLst/>
          </p:nvPr>
        </p:nvGraphicFramePr>
        <p:xfrm>
          <a:off x="609600" y="2174875"/>
          <a:ext cx="53863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プレースホルダー 4"/>
          <p:cNvSpPr>
            <a:spLocks noGrp="1"/>
          </p:cNvSpPr>
          <p:nvPr>
            <p:ph type="body" sz="quarter" idx="3"/>
          </p:nvPr>
        </p:nvSpPr>
        <p:spPr>
          <a:xfrm>
            <a:off x="6203877" y="1030015"/>
            <a:ext cx="5389033" cy="1198179"/>
          </a:xfrm>
        </p:spPr>
        <p:txBody>
          <a:bodyPr/>
          <a:lstStyle/>
          <a:p>
            <a:r>
              <a:rPr lang="ja-JP" altLang="en-US" sz="1600" dirty="0">
                <a:solidFill>
                  <a:srgbClr val="FFC000"/>
                </a:solidFill>
                <a:effectLst/>
              </a:rPr>
              <a:t>善良で、高潔性、リーダーシップを持ち、良い評判を受け奉仕の意欲のある成人の集まる</a:t>
            </a:r>
            <a:endParaRPr lang="en-US" altLang="ja-JP" sz="1600" dirty="0">
              <a:solidFill>
                <a:srgbClr val="FFC000"/>
              </a:solidFill>
              <a:effectLst/>
            </a:endParaRPr>
          </a:p>
          <a:p>
            <a:r>
              <a:rPr lang="ja-JP" altLang="en-US" sz="2000" dirty="0">
                <a:solidFill>
                  <a:srgbClr val="FFC000"/>
                </a:solidFill>
                <a:effectLst/>
              </a:rPr>
              <a:t>プレミアムブラントとして「多様な」ロータリークラブの構成</a:t>
            </a:r>
            <a:endParaRPr kumimoji="1" lang="ja-JP" altLang="en-US" sz="2000" dirty="0"/>
          </a:p>
        </p:txBody>
      </p:sp>
      <p:pic>
        <p:nvPicPr>
          <p:cNvPr id="13" name="コンテンツ プレースホルダー 12"/>
          <p:cNvPicPr>
            <a:picLocks noGrp="1" noChangeAspect="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57047" y="5015932"/>
            <a:ext cx="1429407" cy="948174"/>
          </a:xfrm>
        </p:spPr>
      </p:pic>
      <p:pic>
        <p:nvPicPr>
          <p:cNvPr id="8" name="コンテンツ プレースホルダー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286031" y="2205355"/>
            <a:ext cx="2033526" cy="1131733"/>
          </a:xfrm>
          <a:prstGeom prst="rect">
            <a:avLst/>
          </a:prstGeom>
          <a:noFill/>
          <a:ln>
            <a:noFill/>
          </a:ln>
          <a:effectLst/>
          <a:extLst/>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1750" y="3546086"/>
            <a:ext cx="1765738" cy="941961"/>
          </a:xfrm>
          <a:prstGeom prst="rect">
            <a:avLst/>
          </a:prstGeom>
        </p:spPr>
      </p:pic>
      <p:pic>
        <p:nvPicPr>
          <p:cNvPr id="10" name="図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0518" y="3604282"/>
            <a:ext cx="1672439" cy="892279"/>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9993" y="4975493"/>
            <a:ext cx="1738324" cy="967441"/>
          </a:xfrm>
          <a:prstGeom prst="rect">
            <a:avLst/>
          </a:prstGeom>
        </p:spPr>
      </p:pic>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8265" y="4969025"/>
            <a:ext cx="1868038" cy="1039632"/>
          </a:xfrm>
          <a:prstGeom prst="rect">
            <a:avLst/>
          </a:prstGeom>
        </p:spPr>
      </p:pic>
      <p:graphicFrame>
        <p:nvGraphicFramePr>
          <p:cNvPr id="36" name="図表 35"/>
          <p:cNvGraphicFramePr/>
          <p:nvPr>
            <p:extLst>
              <p:ext uri="{D42A27DB-BD31-4B8C-83A1-F6EECF244321}">
                <p14:modId xmlns:p14="http://schemas.microsoft.com/office/powerpoint/2010/main" val="3066602301"/>
              </p:ext>
            </p:extLst>
          </p:nvPr>
        </p:nvGraphicFramePr>
        <p:xfrm>
          <a:off x="6456857" y="2228193"/>
          <a:ext cx="5304220" cy="38979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4620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sz="3200" b="1" dirty="0">
                <a:solidFill>
                  <a:srgbClr val="FFC000"/>
                </a:solidFill>
                <a:effectLst/>
              </a:rPr>
              <a:t>善良で、高潔性、リーダーシップを持ち、良い評判を受け</a:t>
            </a:r>
            <a:br>
              <a:rPr lang="en-US" altLang="ja-JP" sz="3200" b="1" dirty="0">
                <a:solidFill>
                  <a:srgbClr val="FFC000"/>
                </a:solidFill>
                <a:effectLst/>
              </a:rPr>
            </a:br>
            <a:r>
              <a:rPr lang="ja-JP" altLang="en-US" sz="3200" b="1" dirty="0">
                <a:solidFill>
                  <a:srgbClr val="FFC000"/>
                </a:solidFill>
                <a:effectLst/>
              </a:rPr>
              <a:t>奉仕の意欲のある成人</a:t>
            </a:r>
            <a:endParaRPr lang="en-US" sz="3200" b="1" dirty="0">
              <a:solidFill>
                <a:srgbClr val="FFC000"/>
              </a:solidFill>
            </a:endParaRPr>
          </a:p>
        </p:txBody>
      </p:sp>
      <p:graphicFrame>
        <p:nvGraphicFramePr>
          <p:cNvPr id="5" name="コンテンツ プレースホルダー 4"/>
          <p:cNvGraphicFramePr>
            <a:graphicFrameLocks noGrp="1"/>
          </p:cNvGraphicFramePr>
          <p:nvPr>
            <p:ph sz="half" idx="1"/>
            <p:extLst/>
          </p:nvPr>
        </p:nvGraphicFramePr>
        <p:xfrm>
          <a:off x="609600" y="1420814"/>
          <a:ext cx="5384800"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コンテンツ プレースホルダー 3"/>
          <p:cNvGraphicFramePr>
            <a:graphicFrameLocks noGrp="1"/>
          </p:cNvGraphicFramePr>
          <p:nvPr>
            <p:ph sz="half" idx="2"/>
            <p:extLst>
              <p:ext uri="{D42A27DB-BD31-4B8C-83A1-F6EECF244321}">
                <p14:modId xmlns:p14="http://schemas.microsoft.com/office/powerpoint/2010/main" val="3785671399"/>
              </p:ext>
            </p:extLst>
          </p:nvPr>
        </p:nvGraphicFramePr>
        <p:xfrm>
          <a:off x="6870262" y="1534510"/>
          <a:ext cx="5090510" cy="44913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右矢印 2"/>
          <p:cNvSpPr/>
          <p:nvPr/>
        </p:nvSpPr>
        <p:spPr>
          <a:xfrm>
            <a:off x="4572000" y="1534510"/>
            <a:ext cx="2343807" cy="1346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高額所得者社用族の構成</a:t>
            </a:r>
            <a:endParaRPr kumimoji="1" lang="ja-JP" altLang="en-US" sz="1600" b="1" dirty="0"/>
          </a:p>
        </p:txBody>
      </p:sp>
      <p:sp>
        <p:nvSpPr>
          <p:cNvPr id="6" name="右矢印 5"/>
          <p:cNvSpPr/>
          <p:nvPr/>
        </p:nvSpPr>
        <p:spPr>
          <a:xfrm>
            <a:off x="5959366" y="4456386"/>
            <a:ext cx="2196662" cy="120984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庭訓的所得の</a:t>
            </a:r>
            <a:endParaRPr lang="en-US" altLang="ja-JP" dirty="0"/>
          </a:p>
          <a:p>
            <a:pPr algn="ctr"/>
            <a:r>
              <a:rPr lang="ja-JP" altLang="en-US" dirty="0"/>
              <a:t>個人会員</a:t>
            </a:r>
            <a:endParaRPr kumimoji="1" lang="ja-JP" altLang="en-US" dirty="0"/>
          </a:p>
        </p:txBody>
      </p:sp>
    </p:spTree>
    <p:extLst>
      <p:ext uri="{BB962C8B-B14F-4D97-AF65-F5344CB8AC3E}">
        <p14:creationId xmlns:p14="http://schemas.microsoft.com/office/powerpoint/2010/main" val="105186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3E27BD8-1F3E-234A-9E58-F514B0071653}" type="slidenum">
              <a:rPr lang="en-US" sz="1800" kern="0">
                <a:solidFill>
                  <a:sysClr val="windowText" lastClr="000000"/>
                </a:solidFill>
              </a:rPr>
              <a:pPr/>
              <a:t>19</a:t>
            </a:fld>
            <a:endParaRPr lang="en-US" sz="1800" kern="0">
              <a:solidFill>
                <a:sysClr val="windowText" lastClr="000000"/>
              </a:solidFill>
            </a:endParaRPr>
          </a:p>
        </p:txBody>
      </p:sp>
      <p:pic>
        <p:nvPicPr>
          <p:cNvPr id="3" name="図 2" descr="スクリーンショット 2016-09-30 0.26.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016" y="746855"/>
            <a:ext cx="7459685" cy="5791199"/>
          </a:xfrm>
          <a:prstGeom prst="rect">
            <a:avLst/>
          </a:prstGeom>
        </p:spPr>
      </p:pic>
      <p:sp>
        <p:nvSpPr>
          <p:cNvPr id="4" name="フレーム 3"/>
          <p:cNvSpPr/>
          <p:nvPr/>
        </p:nvSpPr>
        <p:spPr>
          <a:xfrm>
            <a:off x="1549215" y="667265"/>
            <a:ext cx="7796612" cy="930875"/>
          </a:xfrm>
          <a:prstGeom prst="fram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rgbClr val="FFFFFF"/>
              </a:solidFill>
            </a:endParaRPr>
          </a:p>
        </p:txBody>
      </p:sp>
      <p:sp>
        <p:nvSpPr>
          <p:cNvPr id="5" name="下矢印 4"/>
          <p:cNvSpPr/>
          <p:nvPr/>
        </p:nvSpPr>
        <p:spPr>
          <a:xfrm rot="3815905">
            <a:off x="9728626" y="1472362"/>
            <a:ext cx="327072" cy="970461"/>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Tree>
    <p:extLst>
      <p:ext uri="{BB962C8B-B14F-4D97-AF65-F5344CB8AC3E}">
        <p14:creationId xmlns:p14="http://schemas.microsoft.com/office/powerpoint/2010/main" val="9105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4278746" y="178256"/>
            <a:ext cx="58277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defTabSz="45720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defTabSz="4572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defTabSz="4572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defTabSz="4572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Tx/>
              <a:buSzTx/>
              <a:buFontTx/>
              <a:buNone/>
            </a:pPr>
            <a:r>
              <a:rPr kumimoji="0" lang="ja-JP" altLang="en-US" sz="3600" dirty="0">
                <a:solidFill>
                  <a:srgbClr val="FFFFFF"/>
                </a:solidFill>
                <a:latin typeface="ＭＳ Ｐゴシック" panose="020B0600070205080204" pitchFamily="50" charset="-128"/>
                <a:ea typeface="ＭＳ Ｐゴシック" panose="020B0600070205080204" pitchFamily="50" charset="-128"/>
              </a:rPr>
              <a:t>ロータリーの</a:t>
            </a:r>
            <a:r>
              <a:rPr kumimoji="0" lang="en-US" altLang="ja-JP" sz="3600" dirty="0">
                <a:solidFill>
                  <a:srgbClr val="FFFFFF"/>
                </a:solidFill>
                <a:latin typeface="ＭＳ Ｐゴシック" panose="020B0600070205080204" pitchFamily="50" charset="-128"/>
                <a:ea typeface="ＭＳ Ｐゴシック" panose="020B0600070205080204" pitchFamily="50" charset="-128"/>
              </a:rPr>
              <a:t>110</a:t>
            </a:r>
            <a:r>
              <a:rPr kumimoji="0" lang="ja-JP" altLang="en-US" sz="3600" dirty="0">
                <a:solidFill>
                  <a:srgbClr val="FFFFFF"/>
                </a:solidFill>
                <a:latin typeface="ＭＳ Ｐゴシック" panose="020B0600070205080204" pitchFamily="50" charset="-128"/>
                <a:ea typeface="ＭＳ Ｐゴシック" panose="020B0600070205080204" pitchFamily="50" charset="-128"/>
              </a:rPr>
              <a:t>年</a:t>
            </a:r>
          </a:p>
          <a:p>
            <a:pPr eaLnBrk="1" hangingPunct="1">
              <a:buClrTx/>
              <a:buSzTx/>
              <a:buFont typeface="Arial" panose="020B0604020202020204" pitchFamily="34" charset="0"/>
              <a:buNone/>
            </a:pPr>
            <a:endParaRPr kumimoji="0" lang="ja-JP" altLang="en-US" sz="3200" dirty="0">
              <a:solidFill>
                <a:srgbClr val="FFFFFF"/>
              </a:solidFill>
              <a:latin typeface="ＭＳ Ｐゴシック" panose="020B0600070205080204" pitchFamily="50" charset="-128"/>
              <a:ea typeface="ＭＳ Ｐゴシック" panose="020B0600070205080204" pitchFamily="50" charset="-128"/>
            </a:endParaRPr>
          </a:p>
        </p:txBody>
      </p:sp>
      <p:sp>
        <p:nvSpPr>
          <p:cNvPr id="14340" name="Content Placeholder 2"/>
          <p:cNvSpPr txBox="1">
            <a:spLocks/>
          </p:cNvSpPr>
          <p:nvPr/>
        </p:nvSpPr>
        <p:spPr bwMode="auto">
          <a:xfrm>
            <a:off x="1551524" y="1254942"/>
            <a:ext cx="747395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defTabSz="45720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defTabSz="4572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defTabSz="4572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defTabSz="4572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defTabSz="4572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Tx/>
              <a:buSzTx/>
              <a:buFont typeface="Arial" panose="020B0604020202020204" pitchFamily="34" charset="0"/>
              <a:buNone/>
            </a:pPr>
            <a:endParaRPr kumimoji="0" lang="ja-JP" altLang="en-US" sz="2800">
              <a:solidFill>
                <a:srgbClr val="FFFFFF"/>
              </a:solidFill>
              <a:latin typeface="ＭＳ Ｐゴシック" panose="020B0600070205080204" pitchFamily="50" charset="-128"/>
              <a:ea typeface="ＭＳ Ｐゴシック" panose="020B0600070205080204" pitchFamily="50" charset="-128"/>
            </a:endParaRPr>
          </a:p>
        </p:txBody>
      </p:sp>
      <p:grpSp>
        <p:nvGrpSpPr>
          <p:cNvPr id="2" name="Group 2"/>
          <p:cNvGrpSpPr>
            <a:grpSpLocks/>
          </p:cNvGrpSpPr>
          <p:nvPr/>
        </p:nvGrpSpPr>
        <p:grpSpPr bwMode="auto">
          <a:xfrm>
            <a:off x="535925" y="4362952"/>
            <a:ext cx="8858250" cy="1934544"/>
            <a:chOff x="219" y="2154"/>
            <a:chExt cx="5391" cy="439"/>
          </a:xfrm>
          <a:gradFill flip="none" rotWithShape="1">
            <a:gsLst>
              <a:gs pos="0">
                <a:srgbClr val="000000"/>
              </a:gs>
              <a:gs pos="39999">
                <a:srgbClr val="0A128C"/>
              </a:gs>
              <a:gs pos="70000">
                <a:srgbClr val="181CC7"/>
              </a:gs>
              <a:gs pos="88000">
                <a:srgbClr val="7005D4"/>
              </a:gs>
              <a:gs pos="100000">
                <a:srgbClr val="8C3D91"/>
              </a:gs>
            </a:gsLst>
            <a:lin ang="0" scaled="1"/>
            <a:tileRect/>
          </a:gradFill>
        </p:grpSpPr>
        <p:sp>
          <p:nvSpPr>
            <p:cNvPr id="7179" name="AutoShape 3"/>
            <p:cNvSpPr>
              <a:spLocks noChangeArrowheads="1"/>
            </p:cNvSpPr>
            <p:nvPr/>
          </p:nvSpPr>
          <p:spPr bwMode="auto">
            <a:xfrm>
              <a:off x="1159" y="2155"/>
              <a:ext cx="4451" cy="438"/>
            </a:xfrm>
            <a:prstGeom prst="parallelogram">
              <a:avLst>
                <a:gd name="adj" fmla="val 254053"/>
              </a:avLst>
            </a:prstGeom>
            <a:grpFill/>
            <a:ln w="9525">
              <a:noFill/>
              <a:miter lim="800000"/>
              <a:headEnd/>
              <a:tailEnd/>
            </a:ln>
          </p:spPr>
          <p:txBody>
            <a:bodyPr wrap="none" anchor="ctr"/>
            <a:lstStyle/>
            <a:p>
              <a:pPr eaLnBrk="1" hangingPunct="1">
                <a:defRPr/>
              </a:pPr>
              <a:endParaRPr lang="ja-JP" altLang="en-US"/>
            </a:p>
          </p:txBody>
        </p:sp>
        <p:sp>
          <p:nvSpPr>
            <p:cNvPr id="7180" name="AutoShape 4"/>
            <p:cNvSpPr>
              <a:spLocks noChangeArrowheads="1"/>
            </p:cNvSpPr>
            <p:nvPr/>
          </p:nvSpPr>
          <p:spPr bwMode="auto">
            <a:xfrm>
              <a:off x="219" y="2154"/>
              <a:ext cx="4451" cy="438"/>
            </a:xfrm>
            <a:prstGeom prst="parallelogram">
              <a:avLst>
                <a:gd name="adj" fmla="val 254053"/>
              </a:avLst>
            </a:prstGeom>
            <a:grpFill/>
            <a:ln w="9525">
              <a:noFill/>
              <a:miter lim="800000"/>
              <a:headEnd/>
              <a:tailEnd/>
            </a:ln>
          </p:spPr>
          <p:txBody>
            <a:bodyPr wrap="none" anchor="ctr"/>
            <a:lstStyle/>
            <a:p>
              <a:pPr eaLnBrk="1" hangingPunct="1">
                <a:defRPr/>
              </a:pPr>
              <a:endParaRPr lang="ja-JP" altLang="en-US"/>
            </a:p>
          </p:txBody>
        </p:sp>
      </p:grpSp>
      <p:sp>
        <p:nvSpPr>
          <p:cNvPr id="8" name="Rectangle 6"/>
          <p:cNvSpPr txBox="1">
            <a:spLocks noChangeArrowheads="1"/>
          </p:cNvSpPr>
          <p:nvPr/>
        </p:nvSpPr>
        <p:spPr>
          <a:xfrm>
            <a:off x="363204" y="3247018"/>
            <a:ext cx="11432555" cy="1000369"/>
          </a:xfrm>
          <a:prstGeom prst="rect">
            <a:avLst/>
          </a:prstGeom>
        </p:spPr>
        <p:txBody>
          <a:bodyPr/>
          <a:lstStyle/>
          <a:p>
            <a:pPr algn="ctr">
              <a:spcBef>
                <a:spcPct val="20000"/>
              </a:spcBef>
              <a:buClr>
                <a:srgbClr val="0BD0D9"/>
              </a:buClr>
              <a:buSzPct val="95000"/>
              <a:defRPr/>
            </a:pPr>
            <a:r>
              <a:rPr lang="ja-JP" altLang="en-US" sz="4000" dirty="0">
                <a:solidFill>
                  <a:srgbClr val="FFC000"/>
                </a:solidFill>
                <a:effectLst>
                  <a:outerShdw blurRad="38100" dist="38100" dir="2700000" algn="tl">
                    <a:srgbClr val="000000"/>
                  </a:outerShdw>
                </a:effectLst>
                <a:latin typeface="+mj-ea"/>
                <a:ea typeface="+mj-ea"/>
              </a:rPr>
              <a:t>1905――1930――1955――1980――2005―現在</a:t>
            </a:r>
          </a:p>
        </p:txBody>
      </p:sp>
      <p:sp>
        <p:nvSpPr>
          <p:cNvPr id="9" name="Rectangle 7"/>
          <p:cNvSpPr>
            <a:spLocks noChangeArrowheads="1"/>
          </p:cNvSpPr>
          <p:nvPr/>
        </p:nvSpPr>
        <p:spPr bwMode="auto">
          <a:xfrm>
            <a:off x="722241" y="695425"/>
            <a:ext cx="2583275" cy="3016210"/>
          </a:xfrm>
          <a:prstGeom prst="rect">
            <a:avLst/>
          </a:prstGeom>
          <a:noFill/>
          <a:ln w="9525">
            <a:noFill/>
            <a:miter lim="800000"/>
            <a:headEnd/>
            <a:tailEnd/>
          </a:ln>
          <a:effectLst/>
        </p:spPr>
        <p:txBody>
          <a:bodyPr wrap="square">
            <a:spAutoFit/>
          </a:bodyPr>
          <a:lstStyle/>
          <a:p>
            <a:pPr algn="r">
              <a:defRPr/>
            </a:pPr>
            <a:r>
              <a:rPr kumimoji="0" lang="ja-JP" altLang="en-US" sz="3200" dirty="0">
                <a:solidFill>
                  <a:srgbClr val="FFFF00"/>
                </a:solidFill>
                <a:effectLst>
                  <a:outerShdw blurRad="38100" dist="38100" dir="2700000" algn="tl">
                    <a:srgbClr val="000000"/>
                  </a:outerShdw>
                </a:effectLst>
                <a:latin typeface="Century" pitchFamily="18" charset="0"/>
              </a:rPr>
              <a:t>（創始期）</a:t>
            </a:r>
          </a:p>
          <a:p>
            <a:pPr algn="r">
              <a:defRPr/>
            </a:pPr>
            <a:r>
              <a:rPr kumimoji="0" lang="ja-JP" altLang="en-US" sz="2800" dirty="0">
                <a:solidFill>
                  <a:srgbClr val="FFFF00"/>
                </a:solidFill>
                <a:effectLst>
                  <a:outerShdw blurRad="38100" dist="38100" dir="2700000" algn="tl">
                    <a:srgbClr val="000000"/>
                  </a:outerShdw>
                </a:effectLst>
                <a:latin typeface="ＭＳ Ｐゴシック" pitchFamily="50" charset="-128"/>
              </a:rPr>
              <a:t>「組織確立」</a:t>
            </a:r>
            <a:endParaRPr kumimoji="0" lang="en-US" altLang="ja-JP" sz="2800"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例会と１業１会員</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道徳律（</a:t>
            </a:r>
            <a:r>
              <a:rPr kumimoji="0" lang="en-US" altLang="ja-JP" dirty="0">
                <a:solidFill>
                  <a:srgbClr val="FFFF00"/>
                </a:solidFill>
                <a:effectLst>
                  <a:outerShdw blurRad="38100" dist="38100" dir="2700000" algn="tl">
                    <a:srgbClr val="000000"/>
                  </a:outerShdw>
                </a:effectLst>
                <a:latin typeface="ＭＳ Ｐゴシック" pitchFamily="50" charset="-128"/>
              </a:rPr>
              <a:t>1915</a:t>
            </a:r>
            <a:r>
              <a:rPr kumimoji="0" lang="ja-JP" altLang="en-US" dirty="0">
                <a:solidFill>
                  <a:srgbClr val="FFFF00"/>
                </a:solidFill>
                <a:effectLst>
                  <a:outerShdw blurRad="38100" dist="38100" dir="2700000" algn="tl">
                    <a:srgbClr val="000000"/>
                  </a:outerShdw>
                </a:effectLst>
                <a:latin typeface="ＭＳ Ｐゴシック" pitchFamily="50" charset="-128"/>
              </a:rPr>
              <a:t>）</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決議２３－３４</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超我の奉仕</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シェルドンスクール</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国際奉仕概念の創設</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endParaRPr kumimoji="0" lang="ja-JP" altLang="en-US" sz="2200" dirty="0">
              <a:solidFill>
                <a:srgbClr val="FFFF00"/>
              </a:solidFill>
              <a:effectLst>
                <a:outerShdw blurRad="38100" dist="38100" dir="2700000" algn="tl">
                  <a:srgbClr val="000000"/>
                </a:outerShdw>
              </a:effectLst>
              <a:latin typeface="ＭＳ Ｐゴシック" pitchFamily="50" charset="-128"/>
            </a:endParaRPr>
          </a:p>
        </p:txBody>
      </p:sp>
      <p:sp>
        <p:nvSpPr>
          <p:cNvPr id="10" name="Rectangle 8"/>
          <p:cNvSpPr>
            <a:spLocks noChangeArrowheads="1"/>
          </p:cNvSpPr>
          <p:nvPr/>
        </p:nvSpPr>
        <p:spPr bwMode="auto">
          <a:xfrm>
            <a:off x="2895752" y="4013365"/>
            <a:ext cx="2765988" cy="2062103"/>
          </a:xfrm>
          <a:prstGeom prst="rect">
            <a:avLst/>
          </a:prstGeom>
          <a:noFill/>
          <a:ln w="9525">
            <a:noFill/>
            <a:miter lim="800000"/>
            <a:headEnd/>
            <a:tailEnd/>
          </a:ln>
          <a:effectLst/>
        </p:spPr>
        <p:txBody>
          <a:bodyPr wrap="square">
            <a:spAutoFit/>
          </a:bodyPr>
          <a:lstStyle/>
          <a:p>
            <a:pPr algn="ctr">
              <a:defRPr/>
            </a:pPr>
            <a:r>
              <a:rPr kumimoji="0" lang="ja-JP" altLang="en-US" sz="2800" dirty="0">
                <a:solidFill>
                  <a:srgbClr val="FFFF00"/>
                </a:solidFill>
                <a:effectLst>
                  <a:outerShdw blurRad="38100" dist="38100" dir="2700000" algn="tl">
                    <a:srgbClr val="000000"/>
                  </a:outerShdw>
                </a:effectLst>
                <a:latin typeface="Century" pitchFamily="18" charset="0"/>
              </a:rPr>
              <a:t>（受難期）</a:t>
            </a:r>
          </a:p>
          <a:p>
            <a:pPr algn="ctr">
              <a:defRPr/>
            </a:pPr>
            <a:r>
              <a:rPr kumimoji="0" lang="ja-JP" altLang="en-US" sz="2000" dirty="0">
                <a:solidFill>
                  <a:srgbClr val="FFFF00"/>
                </a:solidFill>
                <a:effectLst>
                  <a:outerShdw blurRad="38100" dist="38100" dir="2700000" algn="tl">
                    <a:srgbClr val="000000"/>
                  </a:outerShdw>
                </a:effectLst>
                <a:latin typeface="ＭＳ Ｐゴシック" pitchFamily="50" charset="-128"/>
              </a:rPr>
              <a:t>世界大恐慌</a:t>
            </a:r>
            <a:r>
              <a:rPr kumimoji="0" lang="en-US" altLang="ja-JP" sz="2000" dirty="0">
                <a:solidFill>
                  <a:srgbClr val="FFFF00"/>
                </a:solidFill>
                <a:effectLst>
                  <a:outerShdw blurRad="38100" dist="38100" dir="2700000" algn="tl">
                    <a:srgbClr val="000000"/>
                  </a:outerShdw>
                </a:effectLst>
                <a:latin typeface="ＭＳ Ｐゴシック" pitchFamily="50" charset="-128"/>
              </a:rPr>
              <a:t>1929</a:t>
            </a:r>
            <a:r>
              <a:rPr kumimoji="0" lang="ja-JP" altLang="en-US" sz="2000" dirty="0">
                <a:solidFill>
                  <a:srgbClr val="FFFF00"/>
                </a:solidFill>
                <a:effectLst>
                  <a:outerShdw blurRad="38100" dist="38100" dir="2700000" algn="tl">
                    <a:srgbClr val="000000"/>
                  </a:outerShdw>
                </a:effectLst>
                <a:latin typeface="ＭＳ Ｐゴシック" pitchFamily="50" charset="-128"/>
              </a:rPr>
              <a:t>～</a:t>
            </a:r>
            <a:r>
              <a:rPr kumimoji="0" lang="en-US" altLang="ja-JP" sz="2000" dirty="0">
                <a:solidFill>
                  <a:srgbClr val="FFFF00"/>
                </a:solidFill>
                <a:effectLst>
                  <a:outerShdw blurRad="38100" dist="38100" dir="2700000" algn="tl">
                    <a:srgbClr val="000000"/>
                  </a:outerShdw>
                </a:effectLst>
                <a:latin typeface="ＭＳ Ｐゴシック" pitchFamily="50" charset="-128"/>
              </a:rPr>
              <a:t>33</a:t>
            </a:r>
          </a:p>
          <a:p>
            <a:pPr algn="ctr">
              <a:defRPr/>
            </a:pPr>
            <a:r>
              <a:rPr kumimoji="0" lang="ja-JP" altLang="en-US" sz="2000" dirty="0">
                <a:solidFill>
                  <a:srgbClr val="FFFF00"/>
                </a:solidFill>
                <a:effectLst>
                  <a:outerShdw blurRad="38100" dist="38100" dir="2700000" algn="tl">
                    <a:srgbClr val="000000"/>
                  </a:outerShdw>
                </a:effectLst>
                <a:latin typeface="ＭＳ Ｐゴシック" pitchFamily="50" charset="-128"/>
              </a:rPr>
              <a:t>「世界大戦」</a:t>
            </a:r>
            <a:endParaRPr kumimoji="0" lang="en-US" altLang="ja-JP" sz="2000"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sz="2000" dirty="0">
                <a:solidFill>
                  <a:srgbClr val="FFFF00"/>
                </a:solidFill>
                <a:effectLst>
                  <a:outerShdw blurRad="38100" dist="38100" dir="2700000" algn="tl">
                    <a:srgbClr val="000000"/>
                  </a:outerShdw>
                </a:effectLst>
                <a:latin typeface="ＭＳ Ｐゴシック" pitchFamily="50" charset="-128"/>
              </a:rPr>
              <a:t>日本等の離脱</a:t>
            </a:r>
            <a:endParaRPr kumimoji="0" lang="en-US" altLang="ja-JP" sz="2000"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sz="2000" dirty="0">
                <a:solidFill>
                  <a:srgbClr val="FFFF00"/>
                </a:solidFill>
                <a:effectLst>
                  <a:outerShdw blurRad="38100" dist="38100" dir="2700000" algn="tl">
                    <a:srgbClr val="000000"/>
                  </a:outerShdw>
                </a:effectLst>
                <a:latin typeface="ＭＳ Ｐゴシック" pitchFamily="50" charset="-128"/>
              </a:rPr>
              <a:t>戦後の復興</a:t>
            </a:r>
            <a:endParaRPr kumimoji="0" lang="en-US" altLang="ja-JP" sz="2000" dirty="0">
              <a:solidFill>
                <a:srgbClr val="FFFF00"/>
              </a:solidFill>
              <a:effectLst>
                <a:outerShdw blurRad="38100" dist="38100" dir="2700000" algn="tl">
                  <a:srgbClr val="000000"/>
                </a:outerShdw>
              </a:effectLst>
              <a:latin typeface="ＭＳ Ｐゴシック" pitchFamily="50" charset="-128"/>
            </a:endParaRPr>
          </a:p>
          <a:p>
            <a:pPr algn="ctr">
              <a:defRPr/>
            </a:pPr>
            <a:endParaRPr kumimoji="0" lang="ja-JP" altLang="en-US" sz="2000" dirty="0">
              <a:solidFill>
                <a:srgbClr val="FFFF00"/>
              </a:solidFill>
              <a:effectLst>
                <a:outerShdw blurRad="38100" dist="38100" dir="2700000" algn="tl">
                  <a:srgbClr val="000000"/>
                </a:outerShdw>
              </a:effectLst>
              <a:latin typeface="ＭＳ Ｐゴシック" pitchFamily="50" charset="-128"/>
            </a:endParaRPr>
          </a:p>
        </p:txBody>
      </p:sp>
      <p:sp>
        <p:nvSpPr>
          <p:cNvPr id="11" name="Rectangle 9"/>
          <p:cNvSpPr>
            <a:spLocks noChangeArrowheads="1"/>
          </p:cNvSpPr>
          <p:nvPr/>
        </p:nvSpPr>
        <p:spPr bwMode="auto">
          <a:xfrm>
            <a:off x="4449041" y="1071312"/>
            <a:ext cx="4055919" cy="2154436"/>
          </a:xfrm>
          <a:prstGeom prst="rect">
            <a:avLst/>
          </a:prstGeom>
          <a:noFill/>
          <a:ln w="9525">
            <a:noFill/>
            <a:miter lim="800000"/>
            <a:headEnd/>
            <a:tailEnd/>
          </a:ln>
          <a:effectLst/>
        </p:spPr>
        <p:txBody>
          <a:bodyPr wrap="none">
            <a:spAutoFit/>
          </a:bodyPr>
          <a:lstStyle/>
          <a:p>
            <a:pPr algn="ctr">
              <a:defRPr/>
            </a:pPr>
            <a:r>
              <a:rPr kumimoji="0" lang="ja-JP" altLang="en-US" sz="2800" dirty="0">
                <a:solidFill>
                  <a:srgbClr val="FFFF00"/>
                </a:solidFill>
                <a:effectLst>
                  <a:outerShdw blurRad="38100" dist="38100" dir="2700000" algn="tl">
                    <a:srgbClr val="000000"/>
                  </a:outerShdw>
                </a:effectLst>
                <a:latin typeface="Century" pitchFamily="18" charset="0"/>
              </a:rPr>
              <a:t>（拡大期）</a:t>
            </a:r>
          </a:p>
          <a:p>
            <a:pPr algn="ctr">
              <a:defRPr/>
            </a:pPr>
            <a:r>
              <a:rPr kumimoji="0" lang="ja-JP" altLang="en-US" sz="2800" dirty="0">
                <a:solidFill>
                  <a:srgbClr val="FFFF00"/>
                </a:solidFill>
                <a:effectLst>
                  <a:outerShdw blurRad="38100" dist="38100" dir="2700000" algn="tl">
                    <a:srgbClr val="000000"/>
                  </a:outerShdw>
                </a:effectLst>
                <a:latin typeface="ＭＳ Ｐゴシック" pitchFamily="50" charset="-128"/>
              </a:rPr>
              <a:t>「青少年活動」</a:t>
            </a:r>
            <a:endParaRPr kumimoji="0" lang="en-US" altLang="ja-JP" sz="2800" dirty="0">
              <a:solidFill>
                <a:srgbClr val="FFFF00"/>
              </a:solidFill>
              <a:effectLst>
                <a:outerShdw blurRad="38100" dist="38100" dir="2700000" algn="tl">
                  <a:srgbClr val="000000"/>
                </a:outerShdw>
              </a:effectLst>
              <a:latin typeface="ＭＳ Ｐゴシック" pitchFamily="50" charset="-128"/>
            </a:endParaRPr>
          </a:p>
          <a:p>
            <a:pPr lvl="0"/>
            <a:r>
              <a:rPr lang="ja-JP" altLang="ja-JP" sz="1600" b="1" dirty="0">
                <a:solidFill>
                  <a:srgbClr val="FFFF00"/>
                </a:solidFill>
              </a:rPr>
              <a:t>インターアクト</a:t>
            </a:r>
            <a:r>
              <a:rPr lang="en-US" altLang="ja-JP" sz="1600" b="1" dirty="0">
                <a:solidFill>
                  <a:srgbClr val="FFFF00"/>
                </a:solidFill>
              </a:rPr>
              <a:t>12-1</a:t>
            </a:r>
            <a:r>
              <a:rPr lang="ja-JP" altLang="ja-JP" sz="1600" b="1" dirty="0">
                <a:solidFill>
                  <a:srgbClr val="FFFF00"/>
                </a:solidFill>
              </a:rPr>
              <a:t>８歳</a:t>
            </a:r>
            <a:r>
              <a:rPr lang="ja-JP" altLang="ja-JP" sz="1400" b="1" dirty="0">
                <a:solidFill>
                  <a:srgbClr val="FFFF00"/>
                </a:solidFill>
              </a:rPr>
              <a:t>ＲＩ承認１９６２年</a:t>
            </a:r>
          </a:p>
          <a:p>
            <a:pPr lvl="0"/>
            <a:r>
              <a:rPr lang="ja-JP" altLang="ja-JP" sz="1600" b="1" dirty="0">
                <a:solidFill>
                  <a:srgbClr val="FFFF00"/>
                </a:solidFill>
              </a:rPr>
              <a:t>ローターアクト</a:t>
            </a:r>
            <a:r>
              <a:rPr lang="en-US" altLang="ja-JP" sz="1600" b="1" dirty="0">
                <a:solidFill>
                  <a:srgbClr val="FFFF00"/>
                </a:solidFill>
              </a:rPr>
              <a:t>1</a:t>
            </a:r>
            <a:r>
              <a:rPr lang="ja-JP" altLang="ja-JP" sz="1600" b="1" dirty="0">
                <a:solidFill>
                  <a:srgbClr val="FFFF00"/>
                </a:solidFill>
              </a:rPr>
              <a:t>８</a:t>
            </a:r>
            <a:r>
              <a:rPr lang="en-US" altLang="ja-JP" sz="1600" b="1" dirty="0">
                <a:solidFill>
                  <a:srgbClr val="FFFF00"/>
                </a:solidFill>
              </a:rPr>
              <a:t>-30</a:t>
            </a:r>
            <a:r>
              <a:rPr lang="ja-JP" altLang="ja-JP" sz="1600" b="1" dirty="0">
                <a:solidFill>
                  <a:srgbClr val="FFFF00"/>
                </a:solidFill>
              </a:rPr>
              <a:t>歳</a:t>
            </a:r>
            <a:r>
              <a:rPr lang="ja-JP" altLang="ja-JP" sz="1400" b="1" dirty="0">
                <a:solidFill>
                  <a:srgbClr val="FFFF00"/>
                </a:solidFill>
              </a:rPr>
              <a:t>ＲＩ承認１９６８年</a:t>
            </a:r>
          </a:p>
          <a:p>
            <a:pPr lvl="0"/>
            <a:r>
              <a:rPr lang="ja-JP" altLang="ja-JP" sz="1600" b="1" dirty="0">
                <a:solidFill>
                  <a:srgbClr val="FFFF00"/>
                </a:solidFill>
              </a:rPr>
              <a:t>ＲＹＬＡ</a:t>
            </a:r>
            <a:r>
              <a:rPr lang="en-US" altLang="ja-JP" sz="1400" b="1" dirty="0">
                <a:solidFill>
                  <a:srgbClr val="FFFF00"/>
                </a:solidFill>
              </a:rPr>
              <a:t>14-30</a:t>
            </a:r>
            <a:r>
              <a:rPr lang="ja-JP" altLang="ja-JP" sz="1400" b="1" dirty="0">
                <a:solidFill>
                  <a:srgbClr val="FFFF00"/>
                </a:solidFill>
              </a:rPr>
              <a:t>歳</a:t>
            </a:r>
            <a:r>
              <a:rPr lang="ja-JP" altLang="en-US" sz="1400" b="1" dirty="0">
                <a:solidFill>
                  <a:srgbClr val="FFFF00"/>
                </a:solidFill>
              </a:rPr>
              <a:t>　</a:t>
            </a:r>
            <a:r>
              <a:rPr lang="ja-JP" altLang="ja-JP" sz="1400" b="1" dirty="0">
                <a:solidFill>
                  <a:srgbClr val="FFFF00"/>
                </a:solidFill>
              </a:rPr>
              <a:t>ＲＩ承認１９７１年</a:t>
            </a:r>
          </a:p>
          <a:p>
            <a:pPr lvl="0"/>
            <a:r>
              <a:rPr lang="ja-JP" altLang="ja-JP" sz="1600" b="1" dirty="0">
                <a:solidFill>
                  <a:srgbClr val="FFFF00"/>
                </a:solidFill>
              </a:rPr>
              <a:t>ロータリー青少年交換</a:t>
            </a:r>
            <a:r>
              <a:rPr lang="en-US" altLang="ja-JP" sz="1600" b="1" dirty="0">
                <a:solidFill>
                  <a:srgbClr val="FFFF00"/>
                </a:solidFill>
              </a:rPr>
              <a:t>15-19</a:t>
            </a:r>
            <a:r>
              <a:rPr lang="ja-JP" altLang="ja-JP" sz="1600" b="1" dirty="0">
                <a:solidFill>
                  <a:srgbClr val="FFFF00"/>
                </a:solidFill>
              </a:rPr>
              <a:t>歳</a:t>
            </a:r>
            <a:r>
              <a:rPr lang="ja-JP" altLang="ja-JP" sz="1400" b="1" dirty="0">
                <a:solidFill>
                  <a:srgbClr val="FFFF00"/>
                </a:solidFill>
              </a:rPr>
              <a:t>ＲＩ承認１９７４年</a:t>
            </a:r>
            <a:endParaRPr lang="en-US" altLang="ja-JP" sz="1400" b="1" dirty="0">
              <a:solidFill>
                <a:srgbClr val="FFFF00"/>
              </a:solidFill>
            </a:endParaRPr>
          </a:p>
          <a:p>
            <a:pPr lvl="0"/>
            <a:r>
              <a:rPr kumimoji="0" lang="ja-JP" altLang="en-US" sz="1400" b="1" dirty="0">
                <a:solidFill>
                  <a:srgbClr val="FFFF00"/>
                </a:solidFill>
                <a:effectLst>
                  <a:outerShdw blurRad="38100" dist="38100" dir="2700000" algn="tl">
                    <a:srgbClr val="000000"/>
                  </a:outerShdw>
                </a:effectLst>
                <a:latin typeface="ＭＳ Ｐゴシック" pitchFamily="50" charset="-128"/>
              </a:rPr>
              <a:t>財団奨学制度</a:t>
            </a:r>
            <a:r>
              <a:rPr kumimoji="0" lang="en-US" altLang="ja-JP" sz="1400" b="1" dirty="0">
                <a:solidFill>
                  <a:srgbClr val="FFFF00"/>
                </a:solidFill>
                <a:effectLst>
                  <a:outerShdw blurRad="38100" dist="38100" dir="2700000" algn="tl">
                    <a:srgbClr val="000000"/>
                  </a:outerShdw>
                </a:effectLst>
                <a:latin typeface="ＭＳ Ｐゴシック" pitchFamily="50" charset="-128"/>
              </a:rPr>
              <a:t>1947</a:t>
            </a:r>
            <a:r>
              <a:rPr kumimoji="0" lang="ja-JP" altLang="en-US" sz="1400" b="1" dirty="0" err="1">
                <a:solidFill>
                  <a:srgbClr val="FFFF00"/>
                </a:solidFill>
                <a:effectLst>
                  <a:outerShdw blurRad="38100" dist="38100" dir="2700000" algn="tl">
                    <a:srgbClr val="000000"/>
                  </a:outerShdw>
                </a:effectLst>
                <a:latin typeface="ＭＳ Ｐゴシック" pitchFamily="50" charset="-128"/>
              </a:rPr>
              <a:t>、</a:t>
            </a:r>
            <a:r>
              <a:rPr kumimoji="0" lang="ja-JP" altLang="en-US" sz="1400" b="1" dirty="0">
                <a:solidFill>
                  <a:srgbClr val="FFFF00"/>
                </a:solidFill>
                <a:effectLst>
                  <a:outerShdw blurRad="38100" dist="38100" dir="2700000" algn="tl">
                    <a:srgbClr val="000000"/>
                  </a:outerShdw>
                </a:effectLst>
                <a:latin typeface="ＭＳ Ｐゴシック" pitchFamily="50" charset="-128"/>
              </a:rPr>
              <a:t>ＧＳＥ</a:t>
            </a:r>
            <a:r>
              <a:rPr kumimoji="0" lang="en-US" altLang="ja-JP" sz="1400" b="1" dirty="0">
                <a:solidFill>
                  <a:srgbClr val="FFFF00"/>
                </a:solidFill>
                <a:effectLst>
                  <a:outerShdw blurRad="38100" dist="38100" dir="2700000" algn="tl">
                    <a:srgbClr val="000000"/>
                  </a:outerShdw>
                </a:effectLst>
                <a:latin typeface="ＭＳ Ｐゴシック" pitchFamily="50" charset="-128"/>
              </a:rPr>
              <a:t>1965</a:t>
            </a:r>
            <a:endParaRPr kumimoji="0" lang="ja-JP" altLang="en-US" sz="3200" b="1" dirty="0">
              <a:solidFill>
                <a:srgbClr val="FFFF00"/>
              </a:solidFill>
              <a:effectLst>
                <a:outerShdw blurRad="38100" dist="38100" dir="2700000" algn="tl">
                  <a:srgbClr val="000000"/>
                </a:outerShdw>
              </a:effectLst>
              <a:latin typeface="ＭＳ Ｐゴシック" pitchFamily="50" charset="-128"/>
            </a:endParaRPr>
          </a:p>
        </p:txBody>
      </p:sp>
      <p:sp>
        <p:nvSpPr>
          <p:cNvPr id="12" name="Rectangle 10"/>
          <p:cNvSpPr>
            <a:spLocks noChangeArrowheads="1"/>
          </p:cNvSpPr>
          <p:nvPr/>
        </p:nvSpPr>
        <p:spPr bwMode="auto">
          <a:xfrm>
            <a:off x="6477000" y="4013365"/>
            <a:ext cx="3837880" cy="1631216"/>
          </a:xfrm>
          <a:prstGeom prst="rect">
            <a:avLst/>
          </a:prstGeom>
          <a:noFill/>
          <a:ln w="9525">
            <a:noFill/>
            <a:miter lim="800000"/>
            <a:headEnd/>
            <a:tailEnd/>
          </a:ln>
          <a:effectLst/>
        </p:spPr>
        <p:txBody>
          <a:bodyPr wrap="square">
            <a:spAutoFit/>
          </a:bodyPr>
          <a:lstStyle/>
          <a:p>
            <a:pPr algn="ctr">
              <a:defRPr/>
            </a:pPr>
            <a:r>
              <a:rPr kumimoji="0" lang="ja-JP" altLang="en-US" sz="2800" dirty="0">
                <a:solidFill>
                  <a:srgbClr val="FFFF00"/>
                </a:solidFill>
                <a:effectLst>
                  <a:outerShdw blurRad="38100" dist="38100" dir="2700000" algn="tl">
                    <a:srgbClr val="000000"/>
                  </a:outerShdw>
                </a:effectLst>
                <a:latin typeface="Century" pitchFamily="18" charset="0"/>
              </a:rPr>
              <a:t>（発展期）</a:t>
            </a:r>
          </a:p>
          <a:p>
            <a:pPr lvl="1" algn="ctr">
              <a:defRPr/>
            </a:pPr>
            <a:r>
              <a:rPr kumimoji="0" lang="ja-JP" altLang="en-US" sz="2400" dirty="0">
                <a:solidFill>
                  <a:srgbClr val="FFFF00"/>
                </a:solidFill>
                <a:effectLst>
                  <a:outerShdw blurRad="38100" dist="38100" dir="2700000" algn="tl">
                    <a:srgbClr val="000000"/>
                  </a:outerShdw>
                </a:effectLst>
                <a:latin typeface="ＭＳ Ｐゴシック" pitchFamily="50" charset="-128"/>
              </a:rPr>
              <a:t>「人道的活動」</a:t>
            </a:r>
            <a:endParaRPr kumimoji="0" lang="en-US" altLang="ja-JP" sz="2400" dirty="0">
              <a:solidFill>
                <a:srgbClr val="FFFF00"/>
              </a:solidFill>
              <a:effectLst>
                <a:outerShdw blurRad="38100" dist="38100" dir="2700000" algn="tl">
                  <a:srgbClr val="000000"/>
                </a:outerShdw>
              </a:effectLst>
              <a:latin typeface="ＭＳ Ｐゴシック" pitchFamily="50" charset="-128"/>
            </a:endParaRPr>
          </a:p>
          <a:p>
            <a:pPr lvl="1" algn="ctr">
              <a:defRPr/>
            </a:pPr>
            <a:r>
              <a:rPr kumimoji="0" lang="ja-JP" altLang="en-US" sz="1600" b="1" dirty="0">
                <a:solidFill>
                  <a:srgbClr val="FFFF00"/>
                </a:solidFill>
                <a:effectLst>
                  <a:outerShdw blurRad="38100" dist="38100" dir="2700000" algn="tl">
                    <a:srgbClr val="000000"/>
                  </a:outerShdw>
                </a:effectLst>
                <a:latin typeface="ＭＳ Ｐゴシック" pitchFamily="50" charset="-128"/>
              </a:rPr>
              <a:t>３Ｈプログラム</a:t>
            </a:r>
            <a:r>
              <a:rPr kumimoji="0" lang="en-US" altLang="ja-JP" sz="1600" b="1" dirty="0">
                <a:solidFill>
                  <a:srgbClr val="FFFF00"/>
                </a:solidFill>
                <a:effectLst>
                  <a:outerShdw blurRad="38100" dist="38100" dir="2700000" algn="tl">
                    <a:srgbClr val="000000"/>
                  </a:outerShdw>
                </a:effectLst>
                <a:latin typeface="ＭＳ Ｐゴシック" pitchFamily="50" charset="-128"/>
              </a:rPr>
              <a:t>1978</a:t>
            </a:r>
          </a:p>
          <a:p>
            <a:pPr lvl="1" algn="ctr">
              <a:defRPr/>
            </a:pPr>
            <a:r>
              <a:rPr kumimoji="0" lang="ja-JP" altLang="en-US" sz="1600" b="1" dirty="0">
                <a:solidFill>
                  <a:srgbClr val="FFFF00"/>
                </a:solidFill>
                <a:effectLst>
                  <a:outerShdw blurRad="38100" dist="38100" dir="2700000" algn="tl">
                    <a:srgbClr val="000000"/>
                  </a:outerShdw>
                </a:effectLst>
                <a:latin typeface="ＭＳ Ｐゴシック" pitchFamily="50" charset="-128"/>
              </a:rPr>
              <a:t>ポリオ撲滅キャンペーン</a:t>
            </a:r>
            <a:r>
              <a:rPr kumimoji="0" lang="en-US" altLang="ja-JP" sz="1600" b="1" dirty="0">
                <a:solidFill>
                  <a:srgbClr val="FFFF00"/>
                </a:solidFill>
                <a:effectLst>
                  <a:outerShdw blurRad="38100" dist="38100" dir="2700000" algn="tl">
                    <a:srgbClr val="000000"/>
                  </a:outerShdw>
                </a:effectLst>
                <a:latin typeface="ＭＳ Ｐゴシック" pitchFamily="50" charset="-128"/>
              </a:rPr>
              <a:t>1985</a:t>
            </a:r>
            <a:r>
              <a:rPr kumimoji="0" lang="ja-JP" altLang="en-US" sz="1600" b="1" dirty="0">
                <a:solidFill>
                  <a:srgbClr val="FFFF00"/>
                </a:solidFill>
                <a:effectLst>
                  <a:outerShdw blurRad="38100" dist="38100" dir="2700000" algn="tl">
                    <a:srgbClr val="000000"/>
                  </a:outerShdw>
                </a:effectLst>
                <a:latin typeface="ＭＳ Ｐゴシック" pitchFamily="50" charset="-128"/>
              </a:rPr>
              <a:t>～現在</a:t>
            </a:r>
            <a:endParaRPr kumimoji="0" lang="en-US" altLang="ja-JP" sz="1600" b="1" dirty="0">
              <a:solidFill>
                <a:srgbClr val="FFFF00"/>
              </a:solidFill>
              <a:effectLst>
                <a:outerShdw blurRad="38100" dist="38100" dir="2700000" algn="tl">
                  <a:srgbClr val="000000"/>
                </a:outerShdw>
              </a:effectLst>
              <a:latin typeface="ＭＳ Ｐゴシック" pitchFamily="50" charset="-128"/>
            </a:endParaRPr>
          </a:p>
          <a:p>
            <a:pPr lvl="1" algn="ctr">
              <a:defRPr/>
            </a:pPr>
            <a:r>
              <a:rPr kumimoji="0" lang="ja-JP" altLang="en-US" sz="1600" b="1" dirty="0">
                <a:solidFill>
                  <a:srgbClr val="FFFF00"/>
                </a:solidFill>
                <a:effectLst>
                  <a:outerShdw blurRad="38100" dist="38100" dir="2700000" algn="tl">
                    <a:srgbClr val="000000"/>
                  </a:outerShdw>
                </a:effectLst>
                <a:latin typeface="ＭＳ Ｐゴシック" pitchFamily="50" charset="-128"/>
              </a:rPr>
              <a:t>財団プログラムの拡充</a:t>
            </a:r>
            <a:endParaRPr kumimoji="0" lang="en-US" altLang="ja-JP" sz="1600" b="1" dirty="0">
              <a:solidFill>
                <a:srgbClr val="FFFF00"/>
              </a:solidFill>
              <a:effectLst>
                <a:outerShdw blurRad="38100" dist="38100" dir="2700000" algn="tl">
                  <a:srgbClr val="000000"/>
                </a:outerShdw>
              </a:effectLst>
              <a:latin typeface="ＭＳ Ｐゴシック" pitchFamily="50" charset="-128"/>
            </a:endParaRPr>
          </a:p>
        </p:txBody>
      </p:sp>
      <p:sp>
        <p:nvSpPr>
          <p:cNvPr id="13" name="Rectangle 11"/>
          <p:cNvSpPr>
            <a:spLocks noChangeArrowheads="1"/>
          </p:cNvSpPr>
          <p:nvPr/>
        </p:nvSpPr>
        <p:spPr bwMode="auto">
          <a:xfrm>
            <a:off x="8667638" y="1250492"/>
            <a:ext cx="3294492" cy="2369880"/>
          </a:xfrm>
          <a:prstGeom prst="rect">
            <a:avLst/>
          </a:prstGeom>
          <a:noFill/>
          <a:ln w="9525">
            <a:noFill/>
            <a:miter lim="800000"/>
            <a:headEnd/>
            <a:tailEnd/>
          </a:ln>
          <a:effectLst/>
        </p:spPr>
        <p:txBody>
          <a:bodyPr wrap="none">
            <a:spAutoFit/>
          </a:bodyPr>
          <a:lstStyle/>
          <a:p>
            <a:pPr algn="ctr">
              <a:defRPr/>
            </a:pPr>
            <a:r>
              <a:rPr kumimoji="0" lang="ja-JP" altLang="en-US" sz="2800" dirty="0">
                <a:solidFill>
                  <a:srgbClr val="FFFF00"/>
                </a:solidFill>
                <a:effectLst>
                  <a:outerShdw blurRad="38100" dist="38100" dir="2700000" algn="tl">
                    <a:srgbClr val="000000"/>
                  </a:outerShdw>
                </a:effectLst>
                <a:latin typeface="Century" pitchFamily="18" charset="0"/>
              </a:rPr>
              <a:t>（停滞期）</a:t>
            </a:r>
            <a:endParaRPr kumimoji="0" lang="en-US" altLang="ja-JP" sz="2800" dirty="0">
              <a:solidFill>
                <a:srgbClr val="FFFF00"/>
              </a:solidFill>
              <a:effectLst>
                <a:outerShdw blurRad="38100" dist="38100" dir="2700000" algn="tl">
                  <a:srgbClr val="000000"/>
                </a:outerShdw>
              </a:effectLst>
              <a:latin typeface="Century" pitchFamily="18" charset="0"/>
            </a:endParaRPr>
          </a:p>
          <a:p>
            <a:pPr algn="ctr">
              <a:defRPr/>
            </a:pPr>
            <a:r>
              <a:rPr kumimoji="0" lang="ja-JP" altLang="en-US" sz="2400" dirty="0">
                <a:solidFill>
                  <a:srgbClr val="FFFF00"/>
                </a:solidFill>
                <a:effectLst>
                  <a:outerShdw blurRad="38100" dist="38100" dir="2700000" algn="tl">
                    <a:srgbClr val="000000"/>
                  </a:outerShdw>
                </a:effectLst>
                <a:latin typeface="Century" pitchFamily="18" charset="0"/>
              </a:rPr>
              <a:t>「変革圧力の増大」</a:t>
            </a:r>
            <a:endParaRPr kumimoji="0" lang="en-US" altLang="ja-JP" sz="2400" dirty="0">
              <a:solidFill>
                <a:srgbClr val="FFFF00"/>
              </a:solidFill>
              <a:effectLst>
                <a:outerShdw blurRad="38100" dist="38100" dir="2700000" algn="tl">
                  <a:srgbClr val="000000"/>
                </a:outerShdw>
              </a:effectLst>
              <a:latin typeface="Century" pitchFamily="18" charset="0"/>
            </a:endParaRPr>
          </a:p>
          <a:p>
            <a:pPr algn="ctr">
              <a:defRPr/>
            </a:pPr>
            <a:r>
              <a:rPr kumimoji="0" lang="ja-JP" altLang="en-US" dirty="0">
                <a:solidFill>
                  <a:srgbClr val="FFFF00"/>
                </a:solidFill>
                <a:effectLst>
                  <a:outerShdw blurRad="38100" dist="38100" dir="2700000" algn="tl">
                    <a:srgbClr val="000000"/>
                  </a:outerShdw>
                </a:effectLst>
                <a:latin typeface="Century" pitchFamily="18" charset="0"/>
              </a:rPr>
              <a:t>ＣＯＬでの規制緩和</a:t>
            </a:r>
            <a:endParaRPr kumimoji="0" lang="en-US" altLang="ja-JP" dirty="0">
              <a:solidFill>
                <a:srgbClr val="FFFF00"/>
              </a:solidFill>
              <a:effectLst>
                <a:outerShdw blurRad="38100" dist="38100" dir="2700000" algn="tl">
                  <a:srgbClr val="000000"/>
                </a:outerShdw>
              </a:effectLst>
              <a:latin typeface="Century" pitchFamily="18" charset="0"/>
            </a:endParaRPr>
          </a:p>
          <a:p>
            <a:pPr algn="ctr">
              <a:defRPr/>
            </a:pPr>
            <a:r>
              <a:rPr kumimoji="0" lang="ja-JP" altLang="en-US">
                <a:solidFill>
                  <a:srgbClr val="FFFF00"/>
                </a:solidFill>
                <a:effectLst>
                  <a:outerShdw blurRad="38100" dist="38100" dir="2700000" algn="tl">
                    <a:srgbClr val="000000"/>
                  </a:outerShdw>
                </a:effectLst>
                <a:latin typeface="Century" pitchFamily="18" charset="0"/>
              </a:rPr>
              <a:t>試験的プログラム（例外の導入）</a:t>
            </a:r>
            <a:endParaRPr kumimoji="0" lang="en-US" altLang="ja-JP" dirty="0">
              <a:solidFill>
                <a:srgbClr val="FFFF00"/>
              </a:solidFill>
              <a:effectLst>
                <a:outerShdw blurRad="38100" dist="38100" dir="2700000" algn="tl">
                  <a:srgbClr val="000000"/>
                </a:outerShdw>
              </a:effectLst>
              <a:latin typeface="Century" pitchFamily="18" charset="0"/>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戦略計画の発動</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r>
              <a:rPr kumimoji="0" lang="ja-JP" altLang="en-US" dirty="0">
                <a:solidFill>
                  <a:srgbClr val="FFFF00"/>
                </a:solidFill>
                <a:effectLst>
                  <a:outerShdw blurRad="38100" dist="38100" dir="2700000" algn="tl">
                    <a:srgbClr val="000000"/>
                  </a:outerShdw>
                </a:effectLst>
                <a:latin typeface="ＭＳ Ｐゴシック" pitchFamily="50" charset="-128"/>
              </a:rPr>
              <a:t>多様性と柔軟性</a:t>
            </a:r>
            <a:endParaRPr kumimoji="0" lang="en-US" altLang="ja-JP" dirty="0">
              <a:solidFill>
                <a:srgbClr val="FFFF00"/>
              </a:solidFill>
              <a:effectLst>
                <a:outerShdw blurRad="38100" dist="38100" dir="2700000" algn="tl">
                  <a:srgbClr val="000000"/>
                </a:outerShdw>
              </a:effectLst>
              <a:latin typeface="ＭＳ Ｐゴシック" pitchFamily="50" charset="-128"/>
            </a:endParaRPr>
          </a:p>
          <a:p>
            <a:pPr algn="ctr">
              <a:defRPr/>
            </a:pPr>
            <a:endParaRPr kumimoji="0" lang="ja-JP" altLang="en-US" sz="2400" dirty="0">
              <a:solidFill>
                <a:srgbClr val="FFFF00"/>
              </a:solidFill>
              <a:effectLst>
                <a:outerShdw blurRad="38100" dist="38100" dir="2700000" algn="tl">
                  <a:srgbClr val="000000"/>
                </a:outerShdw>
              </a:effectLst>
              <a:latin typeface="ＭＳ Ｐゴシック" pitchFamily="50" charset="-128"/>
            </a:endParaRPr>
          </a:p>
        </p:txBody>
      </p:sp>
    </p:spTree>
    <p:extLst>
      <p:ext uri="{BB962C8B-B14F-4D97-AF65-F5344CB8AC3E}">
        <p14:creationId xmlns:p14="http://schemas.microsoft.com/office/powerpoint/2010/main" val="3689596157"/>
      </p:ext>
    </p:extLst>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3E27BD8-1F3E-234A-9E58-F514B0071653}" type="slidenum">
              <a:rPr lang="en-US" sz="1800" kern="0">
                <a:solidFill>
                  <a:sysClr val="windowText" lastClr="000000"/>
                </a:solidFill>
              </a:rPr>
              <a:pPr/>
              <a:t>20</a:t>
            </a:fld>
            <a:endParaRPr lang="en-US" sz="1800" kern="0">
              <a:solidFill>
                <a:sysClr val="windowText" lastClr="000000"/>
              </a:solidFill>
            </a:endParaRPr>
          </a:p>
        </p:txBody>
      </p:sp>
      <p:pic>
        <p:nvPicPr>
          <p:cNvPr id="9" name="図 8" descr="スクリーンショット 2016-09-30 0.46.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
            <a:ext cx="8077200" cy="6042000"/>
          </a:xfrm>
          <a:prstGeom prst="rect">
            <a:avLst/>
          </a:prstGeom>
        </p:spPr>
      </p:pic>
      <p:sp>
        <p:nvSpPr>
          <p:cNvPr id="6" name="下矢印 5"/>
          <p:cNvSpPr/>
          <p:nvPr/>
        </p:nvSpPr>
        <p:spPr>
          <a:xfrm rot="3847449">
            <a:off x="5526017" y="-110743"/>
            <a:ext cx="327072" cy="970461"/>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
        <p:nvSpPr>
          <p:cNvPr id="5" name="下矢印 4"/>
          <p:cNvSpPr/>
          <p:nvPr/>
        </p:nvSpPr>
        <p:spPr>
          <a:xfrm rot="3847449">
            <a:off x="9463110" y="2801332"/>
            <a:ext cx="327072" cy="970461"/>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Tree>
    <p:extLst>
      <p:ext uri="{BB962C8B-B14F-4D97-AF65-F5344CB8AC3E}">
        <p14:creationId xmlns:p14="http://schemas.microsoft.com/office/powerpoint/2010/main" val="989030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3E27BD8-1F3E-234A-9E58-F514B0071653}" type="slidenum">
              <a:rPr lang="en-US" sz="1800" kern="0">
                <a:solidFill>
                  <a:sysClr val="windowText" lastClr="000000"/>
                </a:solidFill>
              </a:rPr>
              <a:pPr/>
              <a:t>21</a:t>
            </a:fld>
            <a:endParaRPr lang="en-US" sz="1800" kern="0">
              <a:solidFill>
                <a:sysClr val="windowText" lastClr="000000"/>
              </a:solidFill>
            </a:endParaRPr>
          </a:p>
        </p:txBody>
      </p:sp>
      <p:pic>
        <p:nvPicPr>
          <p:cNvPr id="3" name="図 2" descr="スクリーンショット 2016-09-30 0.44.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401"/>
            <a:ext cx="7989550" cy="6035159"/>
          </a:xfrm>
          <a:prstGeom prst="rect">
            <a:avLst/>
          </a:prstGeom>
        </p:spPr>
      </p:pic>
      <p:sp>
        <p:nvSpPr>
          <p:cNvPr id="4" name="下矢印 3"/>
          <p:cNvSpPr/>
          <p:nvPr/>
        </p:nvSpPr>
        <p:spPr>
          <a:xfrm rot="3744944">
            <a:off x="4544245" y="995803"/>
            <a:ext cx="375653" cy="822960"/>
          </a:xfrm>
          <a:prstGeom prst="downArrow">
            <a:avLst/>
          </a:prstGeom>
          <a:solidFill>
            <a:srgbClr val="92D050"/>
          </a:solidFill>
          <a:ln/>
        </p:spPr>
        <p:style>
          <a:lnRef idx="1">
            <a:schemeClr val="accent1"/>
          </a:lnRef>
          <a:fillRef idx="3">
            <a:schemeClr val="accent1"/>
          </a:fillRef>
          <a:effectRef idx="2">
            <a:schemeClr val="accent1"/>
          </a:effectRef>
          <a:fontRef idx="minor">
            <a:schemeClr val="lt1"/>
          </a:fontRef>
        </p:style>
        <p:txBody>
          <a:bodyPr/>
          <a:lstStyle/>
          <a:p>
            <a:endParaRPr kumimoji="0" lang="ja-JP" altLang="en-US" kern="0">
              <a:solidFill>
                <a:sysClr val="windowText" lastClr="000000"/>
              </a:solidFill>
            </a:endParaRPr>
          </a:p>
        </p:txBody>
      </p:sp>
      <p:sp>
        <p:nvSpPr>
          <p:cNvPr id="5" name="下矢印 4"/>
          <p:cNvSpPr/>
          <p:nvPr/>
        </p:nvSpPr>
        <p:spPr>
          <a:xfrm rot="3853919">
            <a:off x="8483705" y="4132440"/>
            <a:ext cx="327072" cy="696717"/>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Tree>
    <p:extLst>
      <p:ext uri="{BB962C8B-B14F-4D97-AF65-F5344CB8AC3E}">
        <p14:creationId xmlns:p14="http://schemas.microsoft.com/office/powerpoint/2010/main" val="379952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3E27BD8-1F3E-234A-9E58-F514B0071653}" type="slidenum">
              <a:rPr lang="en-US" smtClean="0"/>
              <a:pPr/>
              <a:t>22</a:t>
            </a:fld>
            <a:endParaRPr lang="en-US"/>
          </a:p>
        </p:txBody>
      </p:sp>
      <p:pic>
        <p:nvPicPr>
          <p:cNvPr id="4" name="Picture 40" descr="85167804v2.jpg"/>
          <p:cNvPicPr/>
          <p:nvPr/>
        </p:nvPicPr>
        <p:blipFill rotWithShape="1">
          <a:blip r:embed="rId3" cstate="print">
            <a:alphaModFix amt="54000"/>
            <a:extLst>
              <a:ext uri="{BEBA8EAE-BF5A-486C-A8C5-ECC9F3942E4B}">
                <a14:imgProps xmlns:a14="http://schemas.microsoft.com/office/drawing/2010/main">
                  <a14:imgLayer r:embed="rId4">
                    <a14:imgEffect>
                      <a14:brightnessContrast contrast="-47000"/>
                    </a14:imgEffect>
                  </a14:imgLayer>
                </a14:imgProps>
              </a:ext>
              <a:ext uri="{28A0092B-C50C-407E-A947-70E740481C1C}">
                <a14:useLocalDpi xmlns:a14="http://schemas.microsoft.com/office/drawing/2010/main" val="0"/>
              </a:ext>
            </a:extLst>
          </a:blip>
          <a:srcRect t="9017" b="10283"/>
          <a:stretch/>
        </p:blipFill>
        <p:spPr>
          <a:xfrm>
            <a:off x="1524000" y="838200"/>
            <a:ext cx="9144000" cy="5257800"/>
          </a:xfrm>
          <a:prstGeom prst="rect">
            <a:avLst/>
          </a:prstGeom>
          <a:ln>
            <a:noFill/>
          </a:ln>
          <a:effectLst>
            <a:outerShdw blurRad="190500" algn="tl" rotWithShape="0">
              <a:srgbClr val="000000">
                <a:alpha val="70000"/>
              </a:srgbClr>
            </a:outerShdw>
          </a:effectLst>
        </p:spPr>
      </p:pic>
      <p:sp>
        <p:nvSpPr>
          <p:cNvPr id="5" name="Oval 6"/>
          <p:cNvSpPr/>
          <p:nvPr/>
        </p:nvSpPr>
        <p:spPr>
          <a:xfrm>
            <a:off x="8229600" y="3505200"/>
            <a:ext cx="1143000" cy="1068854"/>
          </a:xfrm>
          <a:prstGeom prst="ellipse">
            <a:avLst/>
          </a:prstGeom>
          <a:solidFill>
            <a:srgbClr val="207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b="1" dirty="0">
                <a:solidFill>
                  <a:srgbClr val="FFFFFF"/>
                </a:solidFill>
                <a:latin typeface="+mj-ea"/>
                <a:ea typeface="+mj-ea"/>
                <a:cs typeface="Arial Narrow"/>
              </a:rPr>
              <a:t>団体奉仕</a:t>
            </a:r>
            <a:endParaRPr lang="en-US" altLang="ja-JP" b="1" dirty="0">
              <a:solidFill>
                <a:srgbClr val="FFFFFF"/>
              </a:solidFill>
              <a:latin typeface="+mj-ea"/>
              <a:ea typeface="+mj-ea"/>
              <a:cs typeface="Arial Narrow"/>
            </a:endParaRPr>
          </a:p>
        </p:txBody>
      </p:sp>
      <p:sp>
        <p:nvSpPr>
          <p:cNvPr id="6" name="Oval 7"/>
          <p:cNvSpPr/>
          <p:nvPr/>
        </p:nvSpPr>
        <p:spPr>
          <a:xfrm>
            <a:off x="2209800" y="2133600"/>
            <a:ext cx="3151658" cy="3126254"/>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2800" b="1" dirty="0">
                <a:solidFill>
                  <a:srgbClr val="FFFFFF"/>
                </a:solidFill>
                <a:latin typeface="+mj-ea"/>
                <a:ea typeface="+mj-ea"/>
                <a:cs typeface="Arial Narrow"/>
              </a:rPr>
              <a:t>事業／</a:t>
            </a:r>
            <a:br>
              <a:rPr lang="en-US" altLang="ja-JP" sz="2800" b="1" dirty="0">
                <a:solidFill>
                  <a:srgbClr val="FFFFFF"/>
                </a:solidFill>
                <a:latin typeface="+mj-ea"/>
                <a:ea typeface="+mj-ea"/>
                <a:cs typeface="Arial Narrow"/>
              </a:rPr>
            </a:br>
            <a:r>
              <a:rPr lang="ja-JP" altLang="en-US" sz="2800" b="1" dirty="0">
                <a:solidFill>
                  <a:srgbClr val="FFFFFF"/>
                </a:solidFill>
                <a:latin typeface="+mj-ea"/>
                <a:ea typeface="+mj-ea"/>
                <a:cs typeface="Arial Narrow"/>
              </a:rPr>
              <a:t>専門職業／</a:t>
            </a:r>
            <a:br>
              <a:rPr lang="en-US" altLang="ja-JP" sz="2800" b="1" dirty="0">
                <a:solidFill>
                  <a:srgbClr val="FFFFFF"/>
                </a:solidFill>
                <a:latin typeface="+mj-ea"/>
                <a:ea typeface="+mj-ea"/>
                <a:cs typeface="Arial Narrow"/>
              </a:rPr>
            </a:br>
            <a:r>
              <a:rPr lang="ja-JP" altLang="en-US" sz="2800" b="1" dirty="0">
                <a:solidFill>
                  <a:srgbClr val="FFFFFF"/>
                </a:solidFill>
                <a:latin typeface="+mj-ea"/>
                <a:ea typeface="+mj-ea"/>
                <a:cs typeface="Arial Narrow"/>
              </a:rPr>
              <a:t>地域社会の</a:t>
            </a:r>
            <a:br>
              <a:rPr lang="en-US" altLang="ja-JP" sz="2800" b="1" dirty="0">
                <a:solidFill>
                  <a:srgbClr val="FFFFFF"/>
                </a:solidFill>
                <a:latin typeface="+mj-ea"/>
                <a:ea typeface="+mj-ea"/>
                <a:cs typeface="Arial Narrow"/>
              </a:rPr>
            </a:br>
            <a:r>
              <a:rPr lang="ja-JP" altLang="en-US" sz="2800" b="1" dirty="0">
                <a:solidFill>
                  <a:srgbClr val="FFFFFF"/>
                </a:solidFill>
                <a:latin typeface="+mj-ea"/>
                <a:ea typeface="+mj-ea"/>
                <a:cs typeface="Arial Narrow"/>
              </a:rPr>
              <a:t>リーダー</a:t>
            </a:r>
            <a:endParaRPr lang="en-US" sz="2800" b="1" dirty="0">
              <a:solidFill>
                <a:srgbClr val="FFFFFF"/>
              </a:solidFill>
              <a:latin typeface="+mj-ea"/>
              <a:ea typeface="+mj-ea"/>
              <a:cs typeface="Arial Narrow"/>
            </a:endParaRPr>
          </a:p>
        </p:txBody>
      </p:sp>
    </p:spTree>
    <p:extLst>
      <p:ext uri="{BB962C8B-B14F-4D97-AF65-F5344CB8AC3E}">
        <p14:creationId xmlns:p14="http://schemas.microsoft.com/office/powerpoint/2010/main" val="327728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3"/>
            <a:ext cx="10972800" cy="846794"/>
          </a:xfrm>
        </p:spPr>
        <p:txBody>
          <a:bodyPr/>
          <a:lstStyle/>
          <a:p>
            <a:r>
              <a:rPr kumimoji="1" lang="ja-JP" altLang="en-US" dirty="0"/>
              <a:t>人口減少で社用族だけのロータリーでは？</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09576168"/>
              </p:ext>
            </p:extLst>
          </p:nvPr>
        </p:nvGraphicFramePr>
        <p:xfrm>
          <a:off x="609600" y="1600200"/>
          <a:ext cx="3857297" cy="47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図表 5"/>
          <p:cNvGraphicFramePr/>
          <p:nvPr>
            <p:extLst>
              <p:ext uri="{D42A27DB-BD31-4B8C-83A1-F6EECF244321}">
                <p14:modId xmlns:p14="http://schemas.microsoft.com/office/powerpoint/2010/main" val="673829147"/>
              </p:ext>
            </p:extLst>
          </p:nvPr>
        </p:nvGraphicFramePr>
        <p:xfrm>
          <a:off x="6887779" y="2396359"/>
          <a:ext cx="2350814" cy="35735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右矢印 6"/>
          <p:cNvSpPr/>
          <p:nvPr/>
        </p:nvSpPr>
        <p:spPr>
          <a:xfrm>
            <a:off x="4750677" y="3741682"/>
            <a:ext cx="2102068" cy="1093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ワーストケース</a:t>
            </a:r>
          </a:p>
        </p:txBody>
      </p:sp>
    </p:spTree>
    <p:extLst>
      <p:ext uri="{BB962C8B-B14F-4D97-AF65-F5344CB8AC3E}">
        <p14:creationId xmlns:p14="http://schemas.microsoft.com/office/powerpoint/2010/main" val="261388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C000"/>
                </a:solidFill>
              </a:rPr>
              <a:t>日本のロータリー</a:t>
            </a:r>
            <a:r>
              <a:rPr kumimoji="1" lang="ja-JP" altLang="en-US" dirty="0">
                <a:solidFill>
                  <a:srgbClr val="FFC000"/>
                </a:solidFill>
              </a:rPr>
              <a:t>の課題</a:t>
            </a:r>
          </a:p>
        </p:txBody>
      </p:sp>
      <p:sp>
        <p:nvSpPr>
          <p:cNvPr id="3" name="コンテンツ プレースホルダー 2"/>
          <p:cNvSpPr>
            <a:spLocks noGrp="1"/>
          </p:cNvSpPr>
          <p:nvPr>
            <p:ph idx="1"/>
          </p:nvPr>
        </p:nvSpPr>
        <p:spPr/>
        <p:txBody>
          <a:bodyPr/>
          <a:lstStyle/>
          <a:p>
            <a:pPr marL="0" indent="0">
              <a:buNone/>
            </a:pPr>
            <a:r>
              <a:rPr kumimoji="1" lang="ja-JP" altLang="en-US" sz="4800" dirty="0">
                <a:solidFill>
                  <a:schemeClr val="bg1"/>
                </a:solidFill>
              </a:rPr>
              <a:t>●既存のクラブ</a:t>
            </a:r>
            <a:r>
              <a:rPr kumimoji="1" lang="en-US" altLang="ja-JP" sz="4800" dirty="0">
                <a:solidFill>
                  <a:schemeClr val="bg1"/>
                </a:solidFill>
              </a:rPr>
              <a:t>2</a:t>
            </a:r>
            <a:r>
              <a:rPr lang="ja-JP" altLang="en-US" sz="4800" dirty="0">
                <a:solidFill>
                  <a:schemeClr val="bg1"/>
                </a:solidFill>
              </a:rPr>
              <a:t>極化</a:t>
            </a:r>
            <a:endParaRPr lang="en-US" altLang="ja-JP" sz="4800" dirty="0">
              <a:solidFill>
                <a:schemeClr val="bg1"/>
              </a:solidFill>
            </a:endParaRPr>
          </a:p>
          <a:p>
            <a:pPr marL="0" indent="0">
              <a:buNone/>
            </a:pPr>
            <a:r>
              <a:rPr kumimoji="1" lang="ja-JP" altLang="en-US" sz="4800" dirty="0"/>
              <a:t>●</a:t>
            </a:r>
            <a:r>
              <a:rPr lang="ja-JP" altLang="en-US" sz="4800" dirty="0"/>
              <a:t>伝統的クラブの運営革新と新クラブ創設</a:t>
            </a:r>
            <a:endParaRPr kumimoji="1" lang="en-US" altLang="ja-JP" sz="4800" dirty="0"/>
          </a:p>
          <a:p>
            <a:pPr marL="0" indent="0">
              <a:buNone/>
            </a:pPr>
            <a:r>
              <a:rPr lang="ja-JP" altLang="en-US" sz="4800" dirty="0">
                <a:solidFill>
                  <a:schemeClr val="bg2">
                    <a:lumMod val="60000"/>
                    <a:lumOff val="40000"/>
                  </a:schemeClr>
                </a:solidFill>
              </a:rPr>
              <a:t>●地域の「個性」の違い</a:t>
            </a:r>
            <a:endParaRPr lang="en-US" altLang="ja-JP" sz="4800" dirty="0">
              <a:solidFill>
                <a:schemeClr val="bg2">
                  <a:lumMod val="60000"/>
                  <a:lumOff val="40000"/>
                </a:schemeClr>
              </a:solidFill>
            </a:endParaRPr>
          </a:p>
          <a:p>
            <a:pPr marL="0" indent="0">
              <a:buNone/>
            </a:pPr>
            <a:r>
              <a:rPr kumimoji="1" lang="ja-JP" altLang="en-US" sz="4800" dirty="0">
                <a:solidFill>
                  <a:schemeClr val="bg2">
                    <a:lumMod val="60000"/>
                    <a:lumOff val="40000"/>
                  </a:schemeClr>
                </a:solidFill>
              </a:rPr>
              <a:t>●革新的な取り組みを誰が？何時？何処で？⇒元気になるクラブ運営は？</a:t>
            </a:r>
          </a:p>
        </p:txBody>
      </p:sp>
    </p:spTree>
    <p:extLst>
      <p:ext uri="{BB962C8B-B14F-4D97-AF65-F5344CB8AC3E}">
        <p14:creationId xmlns:p14="http://schemas.microsoft.com/office/powerpoint/2010/main" val="61160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513638"/>
          </a:xfrm>
        </p:spPr>
        <p:txBody>
          <a:bodyPr/>
          <a:lstStyle/>
          <a:p>
            <a:r>
              <a:rPr kumimoji="1" lang="ja-JP" altLang="en-US" dirty="0"/>
              <a:t>ステータスとプレミアムブランド</a:t>
            </a:r>
          </a:p>
        </p:txBody>
      </p:sp>
      <p:sp>
        <p:nvSpPr>
          <p:cNvPr id="3" name="テキスト プレースホルダー 2"/>
          <p:cNvSpPr>
            <a:spLocks noGrp="1"/>
          </p:cNvSpPr>
          <p:nvPr>
            <p:ph type="body" idx="1"/>
          </p:nvPr>
        </p:nvSpPr>
        <p:spPr>
          <a:xfrm>
            <a:off x="588580" y="998483"/>
            <a:ext cx="5307724" cy="903890"/>
          </a:xfrm>
        </p:spPr>
        <p:txBody>
          <a:bodyPr/>
          <a:lstStyle/>
          <a:p>
            <a:r>
              <a:rPr lang="ja-JP" altLang="en-US" dirty="0"/>
              <a:t>プレミアムブランドの基本戦略はエンブレムへの誇りの共有</a:t>
            </a:r>
            <a:endParaRPr lang="en-US" altLang="ja-JP" dirty="0"/>
          </a:p>
        </p:txBody>
      </p:sp>
      <p:graphicFrame>
        <p:nvGraphicFramePr>
          <p:cNvPr id="7" name="コンテンツ プレースホルダー 6"/>
          <p:cNvGraphicFramePr>
            <a:graphicFrameLocks noGrp="1"/>
          </p:cNvGraphicFramePr>
          <p:nvPr>
            <p:ph sz="half" idx="2"/>
            <p:extLst/>
          </p:nvPr>
        </p:nvGraphicFramePr>
        <p:xfrm>
          <a:off x="609600" y="2174875"/>
          <a:ext cx="53863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プレースホルダー 4"/>
          <p:cNvSpPr>
            <a:spLocks noGrp="1"/>
          </p:cNvSpPr>
          <p:nvPr>
            <p:ph type="body" sz="quarter" idx="3"/>
          </p:nvPr>
        </p:nvSpPr>
        <p:spPr>
          <a:xfrm>
            <a:off x="6203877" y="1030015"/>
            <a:ext cx="5389033" cy="1198179"/>
          </a:xfrm>
        </p:spPr>
        <p:txBody>
          <a:bodyPr/>
          <a:lstStyle/>
          <a:p>
            <a:r>
              <a:rPr lang="ja-JP" altLang="en-US" sz="1600" dirty="0">
                <a:solidFill>
                  <a:srgbClr val="FFC000"/>
                </a:solidFill>
                <a:effectLst/>
              </a:rPr>
              <a:t>善良で、高潔性、リーダーシップを持ち、良い評判を受け奉仕の意欲のある成人の集まる</a:t>
            </a:r>
            <a:endParaRPr lang="en-US" altLang="ja-JP" sz="1600" dirty="0">
              <a:solidFill>
                <a:srgbClr val="FFC000"/>
              </a:solidFill>
              <a:effectLst/>
            </a:endParaRPr>
          </a:p>
          <a:p>
            <a:r>
              <a:rPr lang="ja-JP" altLang="en-US" sz="2000" dirty="0">
                <a:solidFill>
                  <a:srgbClr val="FFC000"/>
                </a:solidFill>
                <a:effectLst/>
              </a:rPr>
              <a:t>プレミアムブラントとして「多様な」ロータリークラブの構成</a:t>
            </a:r>
            <a:endParaRPr kumimoji="1" lang="ja-JP" altLang="en-US" sz="2000" dirty="0"/>
          </a:p>
        </p:txBody>
      </p:sp>
      <p:pic>
        <p:nvPicPr>
          <p:cNvPr id="13" name="コンテンツ プレースホルダー 12"/>
          <p:cNvPicPr>
            <a:picLocks noGrp="1" noChangeAspect="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57047" y="5015932"/>
            <a:ext cx="1429407" cy="948174"/>
          </a:xfrm>
        </p:spPr>
      </p:pic>
      <p:pic>
        <p:nvPicPr>
          <p:cNvPr id="8" name="コンテンツ プレースホルダー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317758" y="2333297"/>
            <a:ext cx="2033526" cy="1131733"/>
          </a:xfrm>
          <a:prstGeom prst="rect">
            <a:avLst/>
          </a:prstGeom>
          <a:noFill/>
          <a:ln>
            <a:noFill/>
          </a:ln>
          <a:effectLst/>
          <a:extLst/>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45325" y="3660471"/>
            <a:ext cx="1765738" cy="941961"/>
          </a:xfrm>
          <a:prstGeom prst="rect">
            <a:avLst/>
          </a:prstGeom>
        </p:spPr>
      </p:pic>
      <p:pic>
        <p:nvPicPr>
          <p:cNvPr id="10" name="図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7885" y="3710151"/>
            <a:ext cx="1672439" cy="892279"/>
          </a:xfrm>
          <a:prstGeom prst="rect">
            <a:avLst/>
          </a:prstGeom>
        </p:spPr>
      </p:pic>
      <p:pic>
        <p:nvPicPr>
          <p:cNvPr id="11" name="図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9993" y="4975493"/>
            <a:ext cx="1738324" cy="967441"/>
          </a:xfrm>
          <a:prstGeom prst="rect">
            <a:avLst/>
          </a:prstGeom>
        </p:spPr>
      </p:pic>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8265" y="4969025"/>
            <a:ext cx="1868038" cy="1039632"/>
          </a:xfrm>
          <a:prstGeom prst="rect">
            <a:avLst/>
          </a:prstGeom>
        </p:spPr>
      </p:pic>
      <p:graphicFrame>
        <p:nvGraphicFramePr>
          <p:cNvPr id="36" name="図表 35"/>
          <p:cNvGraphicFramePr/>
          <p:nvPr>
            <p:extLst>
              <p:ext uri="{D42A27DB-BD31-4B8C-83A1-F6EECF244321}">
                <p14:modId xmlns:p14="http://schemas.microsoft.com/office/powerpoint/2010/main" val="3731305110"/>
              </p:ext>
            </p:extLst>
          </p:nvPr>
        </p:nvGraphicFramePr>
        <p:xfrm>
          <a:off x="6456857" y="2228193"/>
          <a:ext cx="5304220" cy="39623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74873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1903414" y="356054"/>
            <a:ext cx="876458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endParaRPr kumimoji="0" lang="en-US" sz="3600" b="1" kern="0" dirty="0">
              <a:solidFill>
                <a:schemeClr val="bg1"/>
              </a:solidFill>
              <a:latin typeface="Arial Narrow Bold" pitchFamily="-84" charset="0"/>
            </a:endParaRPr>
          </a:p>
          <a:p>
            <a:pPr eaLnBrk="1" hangingPunct="1">
              <a:lnSpc>
                <a:spcPct val="80000"/>
              </a:lnSpc>
            </a:pPr>
            <a:endParaRPr kumimoji="0" lang="en-US" sz="3600" b="1" kern="0" dirty="0">
              <a:solidFill>
                <a:schemeClr val="bg1"/>
              </a:solidFill>
              <a:latin typeface="Arial Narrow Bold" pitchFamily="-84" charset="0"/>
            </a:endParaRPr>
          </a:p>
        </p:txBody>
      </p:sp>
      <p:sp>
        <p:nvSpPr>
          <p:cNvPr id="4" name="タイトル 1"/>
          <p:cNvSpPr txBox="1">
            <a:spLocks/>
          </p:cNvSpPr>
          <p:nvPr/>
        </p:nvSpPr>
        <p:spPr>
          <a:xfrm>
            <a:off x="1905000" y="457200"/>
            <a:ext cx="8077200" cy="533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r>
              <a:rPr kumimoji="0" lang="ja-JP" altLang="en-US" sz="2800" dirty="0">
                <a:solidFill>
                  <a:srgbClr val="00B0F0"/>
                </a:solidFill>
                <a:latin typeface="HG丸ｺﾞｼｯｸM-PRO"/>
                <a:ea typeface="HG丸ｺﾞｼｯｸM-PRO"/>
                <a:cs typeface="HG丸ｺﾞｼｯｸM-PRO"/>
              </a:rPr>
              <a:t>ロータリー入会の主な理由   </a:t>
            </a:r>
            <a:r>
              <a:rPr kumimoji="0" lang="ja-JP" altLang="en-US" sz="2800" b="1" dirty="0">
                <a:solidFill>
                  <a:srgbClr val="FFFF00"/>
                </a:solidFill>
                <a:latin typeface="HG丸ｺﾞｼｯｸM-PRO"/>
                <a:ea typeface="HG丸ｺﾞｼｯｸM-PRO"/>
                <a:cs typeface="HG丸ｺﾞｼｯｸM-PRO"/>
              </a:rPr>
              <a:t>継続の理由</a:t>
            </a:r>
            <a:endParaRPr lang="ja-JP" altLang="en-US" sz="2800" b="1" dirty="0">
              <a:solidFill>
                <a:srgbClr val="FFFF00"/>
              </a:solidFill>
              <a:latin typeface="HG丸ｺﾞｼｯｸM-PRO"/>
              <a:ea typeface="HG丸ｺﾞｼｯｸM-PRO"/>
              <a:cs typeface="HG丸ｺﾞｼｯｸM-PRO"/>
            </a:endParaRPr>
          </a:p>
        </p:txBody>
      </p:sp>
      <p:pic>
        <p:nvPicPr>
          <p:cNvPr id="5" name="図 4"/>
          <p:cNvPicPr>
            <a:picLocks noChangeAspect="1"/>
          </p:cNvPicPr>
          <p:nvPr/>
        </p:nvPicPr>
        <p:blipFill>
          <a:blip r:embed="rId3"/>
          <a:stretch>
            <a:fillRect/>
          </a:stretch>
        </p:blipFill>
        <p:spPr>
          <a:xfrm>
            <a:off x="2459421" y="1553634"/>
            <a:ext cx="7256079" cy="4584700"/>
          </a:xfrm>
          <a:prstGeom prst="rect">
            <a:avLst/>
          </a:prstGeom>
        </p:spPr>
      </p:pic>
      <p:sp>
        <p:nvSpPr>
          <p:cNvPr id="6" name="正方形/長方形 5"/>
          <p:cNvSpPr/>
          <p:nvPr/>
        </p:nvSpPr>
        <p:spPr>
          <a:xfrm>
            <a:off x="2935889" y="1179856"/>
            <a:ext cx="5012268" cy="2677656"/>
          </a:xfrm>
          <a:prstGeom prst="rect">
            <a:avLst/>
          </a:prstGeom>
        </p:spPr>
        <p:txBody>
          <a:bodyPr wrap="square">
            <a:spAutoFit/>
          </a:bodyPr>
          <a:lstStyle/>
          <a:p>
            <a:r>
              <a:rPr kumimoji="0" lang="en-US" altLang="ja-JP" sz="2400" b="1" kern="0" dirty="0">
                <a:solidFill>
                  <a:srgbClr val="FFFF00"/>
                </a:solidFill>
                <a:latin typeface="HG丸ｺﾞｼｯｸM-PRO"/>
                <a:ea typeface="HG丸ｺﾞｼｯｸM-PRO"/>
                <a:cs typeface="HG丸ｺﾞｼｯｸM-PRO"/>
              </a:rPr>
              <a:t>F</a:t>
            </a:r>
            <a:r>
              <a:rPr kumimoji="0" lang="ja-JP" altLang="en-US" sz="2400" b="1" kern="0" dirty="0">
                <a:solidFill>
                  <a:srgbClr val="FFFF00"/>
                </a:solidFill>
                <a:latin typeface="HG丸ｺﾞｼｯｸM-PRO"/>
                <a:ea typeface="HG丸ｺﾞｼｯｸM-PRO"/>
                <a:cs typeface="HG丸ｺﾞｼｯｸM-PRO"/>
              </a:rPr>
              <a:t>　地域社会に貢献したい</a:t>
            </a:r>
          </a:p>
          <a:p>
            <a:r>
              <a:rPr kumimoji="0" lang="en-US" altLang="ja-JP" sz="2400" b="1" kern="0" dirty="0">
                <a:solidFill>
                  <a:srgbClr val="FFFF00"/>
                </a:solidFill>
                <a:latin typeface="HG丸ｺﾞｼｯｸM-PRO"/>
                <a:ea typeface="HG丸ｺﾞｼｯｸM-PRO"/>
                <a:cs typeface="HG丸ｺﾞｼｯｸM-PRO"/>
              </a:rPr>
              <a:t>E</a:t>
            </a:r>
            <a:r>
              <a:rPr kumimoji="0" lang="ja-JP" altLang="en-US" sz="2400" b="1" kern="0" dirty="0">
                <a:solidFill>
                  <a:srgbClr val="FFFF00"/>
                </a:solidFill>
                <a:latin typeface="HG丸ｺﾞｼｯｸM-PRO"/>
                <a:ea typeface="HG丸ｺﾞｼｯｸM-PRO"/>
                <a:cs typeface="HG丸ｺﾞｼｯｸM-PRO"/>
              </a:rPr>
              <a:t>　友情と親睦</a:t>
            </a:r>
          </a:p>
          <a:p>
            <a:r>
              <a:rPr kumimoji="0" lang="en-US" altLang="ja-JP" sz="2400" b="1" kern="0" dirty="0">
                <a:solidFill>
                  <a:schemeClr val="tx2"/>
                </a:solidFill>
                <a:latin typeface="HG丸ｺﾞｼｯｸM-PRO"/>
                <a:ea typeface="HG丸ｺﾞｼｯｸM-PRO"/>
                <a:cs typeface="HG丸ｺﾞｼｯｸM-PRO"/>
              </a:rPr>
              <a:t>D</a:t>
            </a:r>
            <a:r>
              <a:rPr kumimoji="0" lang="ja-JP" altLang="en-US" sz="2400" b="1" kern="0" dirty="0">
                <a:solidFill>
                  <a:schemeClr val="tx2"/>
                </a:solidFill>
                <a:latin typeface="HG丸ｺﾞｼｯｸM-PRO"/>
                <a:ea typeface="HG丸ｺﾞｼｯｸM-PRO"/>
                <a:cs typeface="HG丸ｺﾞｼｯｸM-PRO"/>
              </a:rPr>
              <a:t>　職業人のネットワーク</a:t>
            </a:r>
          </a:p>
          <a:p>
            <a:r>
              <a:rPr kumimoji="0" lang="ja-JP" altLang="en-US" sz="2400" b="1" kern="0" dirty="0">
                <a:solidFill>
                  <a:schemeClr val="tx2"/>
                </a:solidFill>
                <a:latin typeface="HG丸ｺﾞｼｯｸM-PRO"/>
                <a:ea typeface="HG丸ｺﾞｼｯｸM-PRO"/>
                <a:cs typeface="HG丸ｺﾞｼｯｸM-PRO"/>
              </a:rPr>
              <a:t>　　職業能力開発の機会</a:t>
            </a:r>
          </a:p>
          <a:p>
            <a:r>
              <a:rPr kumimoji="0" lang="en-US" altLang="ja-JP" sz="2400" b="1" kern="0" dirty="0">
                <a:solidFill>
                  <a:srgbClr val="FFFF00"/>
                </a:solidFill>
                <a:latin typeface="HG丸ｺﾞｼｯｸM-PRO"/>
                <a:ea typeface="HG丸ｺﾞｼｯｸM-PRO"/>
                <a:cs typeface="HG丸ｺﾞｼｯｸM-PRO"/>
              </a:rPr>
              <a:t>C</a:t>
            </a:r>
            <a:r>
              <a:rPr kumimoji="0" lang="ja-JP" altLang="en-US" sz="2400" b="1" kern="0" dirty="0">
                <a:solidFill>
                  <a:srgbClr val="FFFF00"/>
                </a:solidFill>
                <a:latin typeface="HG丸ｺﾞｼｯｸM-PRO"/>
                <a:ea typeface="HG丸ｺﾞｼｯｸM-PRO"/>
                <a:cs typeface="HG丸ｺﾞｼｯｸM-PRO"/>
              </a:rPr>
              <a:t>　世界をより良くしたい</a:t>
            </a:r>
          </a:p>
          <a:p>
            <a:r>
              <a:rPr kumimoji="0" lang="en-US" altLang="ja-JP" sz="2400" b="1" kern="0" dirty="0">
                <a:solidFill>
                  <a:schemeClr val="tx2"/>
                </a:solidFill>
                <a:latin typeface="HG丸ｺﾞｼｯｸM-PRO"/>
                <a:ea typeface="HG丸ｺﾞｼｯｸM-PRO"/>
                <a:cs typeface="HG丸ｺﾞｼｯｸM-PRO"/>
              </a:rPr>
              <a:t>B</a:t>
            </a:r>
            <a:r>
              <a:rPr kumimoji="0" lang="ja-JP" altLang="en-US" sz="2400" b="1" kern="0" dirty="0">
                <a:solidFill>
                  <a:schemeClr val="tx2"/>
                </a:solidFill>
                <a:latin typeface="HG丸ｺﾞｼｯｸM-PRO"/>
                <a:ea typeface="HG丸ｺﾞｼｯｸM-PRO"/>
                <a:cs typeface="HG丸ｺﾞｼｯｸM-PRO"/>
              </a:rPr>
              <a:t>　個人的・職業的に認められたい</a:t>
            </a:r>
          </a:p>
          <a:p>
            <a:r>
              <a:rPr kumimoji="0" lang="en-US" altLang="ja-JP" sz="2400" b="1" kern="0" dirty="0">
                <a:solidFill>
                  <a:schemeClr val="tx2"/>
                </a:solidFill>
                <a:latin typeface="HG丸ｺﾞｼｯｸM-PRO"/>
                <a:ea typeface="HG丸ｺﾞｼｯｸM-PRO"/>
                <a:cs typeface="HG丸ｺﾞｼｯｸM-PRO"/>
              </a:rPr>
              <a:t>A</a:t>
            </a:r>
            <a:r>
              <a:rPr kumimoji="0" lang="ja-JP" altLang="en-US" sz="2400" b="1" kern="0" dirty="0">
                <a:solidFill>
                  <a:schemeClr val="tx2"/>
                </a:solidFill>
                <a:latin typeface="HG丸ｺﾞｼｯｸM-PRO"/>
                <a:ea typeface="HG丸ｺﾞｼｯｸM-PRO"/>
                <a:cs typeface="HG丸ｺﾞｼｯｸM-PRO"/>
              </a:rPr>
              <a:t>　自己開発・研修の機会</a:t>
            </a:r>
          </a:p>
        </p:txBody>
      </p:sp>
      <p:sp>
        <p:nvSpPr>
          <p:cNvPr id="7" name="下矢印 6"/>
          <p:cNvSpPr/>
          <p:nvPr/>
        </p:nvSpPr>
        <p:spPr>
          <a:xfrm rot="16827287">
            <a:off x="5081172" y="3664217"/>
            <a:ext cx="327072" cy="970461"/>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
        <p:nvSpPr>
          <p:cNvPr id="8" name="下矢印 7"/>
          <p:cNvSpPr/>
          <p:nvPr/>
        </p:nvSpPr>
        <p:spPr>
          <a:xfrm rot="16827287">
            <a:off x="7288281" y="1575925"/>
            <a:ext cx="327072" cy="970461"/>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
        <p:nvSpPr>
          <p:cNvPr id="9" name="下矢印 8"/>
          <p:cNvSpPr/>
          <p:nvPr/>
        </p:nvSpPr>
        <p:spPr>
          <a:xfrm rot="3206297">
            <a:off x="7307968" y="4309792"/>
            <a:ext cx="327072" cy="970461"/>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kern="0">
              <a:solidFill>
                <a:sysClr val="windowText" lastClr="000000"/>
              </a:solidFill>
            </a:endParaRPr>
          </a:p>
        </p:txBody>
      </p:sp>
    </p:spTree>
    <p:extLst>
      <p:ext uri="{BB962C8B-B14F-4D97-AF65-F5344CB8AC3E}">
        <p14:creationId xmlns:p14="http://schemas.microsoft.com/office/powerpoint/2010/main" val="1393406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例会出席だけがロータリー活動？</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●つまらない例会、内向きの「閉鎖状態」のクラブ</a:t>
            </a:r>
            <a:endParaRPr lang="en-US" altLang="ja-JP" dirty="0"/>
          </a:p>
          <a:p>
            <a:pPr marL="0" indent="0">
              <a:buNone/>
            </a:pPr>
            <a:r>
              <a:rPr kumimoji="1" lang="ja-JP" altLang="en-US" dirty="0"/>
              <a:t>●例会至上、個人奉仕を建前にして団体奉仕を拒否しているクラブ</a:t>
            </a:r>
            <a:endParaRPr kumimoji="1" lang="en-US" altLang="ja-JP" dirty="0"/>
          </a:p>
          <a:p>
            <a:pPr marL="0" indent="0">
              <a:buNone/>
            </a:pPr>
            <a:r>
              <a:rPr kumimoji="1" lang="ja-JP" altLang="en-US" dirty="0"/>
              <a:t>●仲間内の親睦を大事にして他人を入れないクラブ</a:t>
            </a:r>
            <a:endParaRPr kumimoji="1" lang="en-US" altLang="ja-JP" dirty="0"/>
          </a:p>
          <a:p>
            <a:pPr marL="0" indent="0">
              <a:buNone/>
            </a:pPr>
            <a:r>
              <a:rPr lang="ja-JP" altLang="en-US" dirty="0"/>
              <a:t>●「ステータス」と「原理主義（自分が正しい）」による「縮小是認論」⇒純粋のロータリアンを残すという選民意識</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11791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3"/>
            <a:ext cx="10878207" cy="783732"/>
          </a:xfrm>
        </p:spPr>
        <p:txBody>
          <a:bodyPr/>
          <a:lstStyle/>
          <a:p>
            <a:r>
              <a:rPr kumimoji="1" lang="ja-JP" altLang="en-US" dirty="0"/>
              <a:t>ロータリーとの係りの総量</a:t>
            </a:r>
          </a:p>
        </p:txBody>
      </p:sp>
      <p:sp>
        <p:nvSpPr>
          <p:cNvPr id="3" name="コンテンツ プレースホルダー 2"/>
          <p:cNvSpPr>
            <a:spLocks noGrp="1"/>
          </p:cNvSpPr>
          <p:nvPr>
            <p:ph idx="1"/>
          </p:nvPr>
        </p:nvSpPr>
        <p:spPr>
          <a:xfrm>
            <a:off x="609600" y="1166649"/>
            <a:ext cx="10972800" cy="4964278"/>
          </a:xfrm>
        </p:spPr>
        <p:txBody>
          <a:bodyPr/>
          <a:lstStyle/>
          <a:p>
            <a:pPr marL="0" indent="0">
              <a:buNone/>
            </a:pPr>
            <a:r>
              <a:rPr lang="ja-JP" altLang="en-US" dirty="0"/>
              <a:t>●例会出席率だけがクラブ活力の指標ではない</a:t>
            </a:r>
            <a:endParaRPr lang="en-US" altLang="ja-JP" dirty="0"/>
          </a:p>
          <a:p>
            <a:pPr marL="0" indent="0">
              <a:buNone/>
            </a:pPr>
            <a:endParaRPr lang="en-US" altLang="ja-JP" dirty="0"/>
          </a:p>
          <a:p>
            <a:pPr marL="0" indent="0">
              <a:buNone/>
            </a:pPr>
            <a:r>
              <a:rPr lang="ja-JP" altLang="en-US" dirty="0"/>
              <a:t>●活力のある元気なクラブは</a:t>
            </a:r>
            <a:endParaRPr lang="en-US" altLang="ja-JP" dirty="0"/>
          </a:p>
          <a:p>
            <a:pPr marL="0" indent="0">
              <a:buNone/>
            </a:pPr>
            <a:r>
              <a:rPr lang="en-US" altLang="ja-JP" dirty="0"/>
              <a:t>Σ</a:t>
            </a:r>
            <a:r>
              <a:rPr lang="ja-JP" altLang="en-US" dirty="0"/>
              <a:t>（活動量）＋</a:t>
            </a:r>
            <a:r>
              <a:rPr lang="en-US" altLang="ja-JP" dirty="0"/>
              <a:t>Σ</a:t>
            </a:r>
            <a:r>
              <a:rPr lang="ja-JP" altLang="en-US" dirty="0"/>
              <a:t>（活動の質・学び）＝（活動の総量</a:t>
            </a:r>
            <a:r>
              <a:rPr lang="en-US" altLang="ja-JP" dirty="0"/>
              <a:t>÷</a:t>
            </a:r>
            <a:r>
              <a:rPr lang="ja-JP" altLang="en-US" dirty="0"/>
              <a:t>メンバー数）</a:t>
            </a:r>
            <a:endParaRPr lang="en-US" altLang="ja-JP" dirty="0"/>
          </a:p>
          <a:p>
            <a:pPr marL="0" indent="0">
              <a:buNone/>
            </a:pPr>
            <a:r>
              <a:rPr lang="ja-JP" altLang="en-US" dirty="0"/>
              <a:t>に相関するという仮説</a:t>
            </a:r>
            <a:endParaRPr lang="en-US" altLang="ja-JP" dirty="0"/>
          </a:p>
          <a:p>
            <a:endParaRPr kumimoji="1" lang="en-US" altLang="ja-JP" dirty="0"/>
          </a:p>
          <a:p>
            <a:pPr marL="0" indent="0">
              <a:buNone/>
            </a:pPr>
            <a:r>
              <a:rPr lang="ja-JP" altLang="en-US" dirty="0"/>
              <a:t>●</a:t>
            </a:r>
            <a:r>
              <a:rPr lang="en-US" altLang="ja-JP" dirty="0"/>
              <a:t>JRIC</a:t>
            </a:r>
            <a:r>
              <a:rPr lang="ja-JP" altLang="en-US" dirty="0" err="1"/>
              <a:t>、</a:t>
            </a:r>
            <a:r>
              <a:rPr lang="ja-JP" altLang="en-US" dirty="0"/>
              <a:t>源流でのコミュニケーション</a:t>
            </a:r>
            <a:r>
              <a:rPr lang="en-US" altLang="ja-JP" dirty="0"/>
              <a:t>,</a:t>
            </a:r>
            <a:r>
              <a:rPr lang="ja-JP" altLang="en-US" dirty="0"/>
              <a:t>源流アーカイブスの閲覧、</a:t>
            </a:r>
            <a:endParaRPr lang="en-US" altLang="ja-JP" dirty="0"/>
          </a:p>
          <a:p>
            <a:pPr marL="0" indent="0">
              <a:buNone/>
            </a:pPr>
            <a:r>
              <a:rPr lang="ja-JP" altLang="en-US" dirty="0"/>
              <a:t>地区、地区外活動、国際奉仕、メンバーとの非公式活動、</a:t>
            </a:r>
            <a:endParaRPr lang="en-US" altLang="ja-JP" dirty="0"/>
          </a:p>
          <a:p>
            <a:pPr marL="0" indent="0">
              <a:buNone/>
            </a:pPr>
            <a:endParaRPr lang="en-US" altLang="ja-JP" dirty="0"/>
          </a:p>
        </p:txBody>
      </p:sp>
    </p:spTree>
    <p:extLst>
      <p:ext uri="{BB962C8B-B14F-4D97-AF65-F5344CB8AC3E}">
        <p14:creationId xmlns:p14="http://schemas.microsoft.com/office/powerpoint/2010/main" val="118633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3"/>
            <a:ext cx="10972800" cy="174132"/>
          </a:xfrm>
        </p:spPr>
        <p:txBody>
          <a:bodyPr/>
          <a:lstStyle/>
          <a:p>
            <a:endParaRPr kumimoji="1" lang="ja-JP" altLang="en-US" dirty="0">
              <a:solidFill>
                <a:srgbClr val="FFC000"/>
              </a:solidFill>
            </a:endParaRPr>
          </a:p>
        </p:txBody>
      </p:sp>
      <p:sp>
        <p:nvSpPr>
          <p:cNvPr id="3" name="コンテンツ プレースホルダー 2"/>
          <p:cNvSpPr>
            <a:spLocks noGrp="1"/>
          </p:cNvSpPr>
          <p:nvPr>
            <p:ph idx="1"/>
          </p:nvPr>
        </p:nvSpPr>
        <p:spPr>
          <a:xfrm>
            <a:off x="483476" y="315310"/>
            <a:ext cx="10972800" cy="5605409"/>
          </a:xfrm>
        </p:spPr>
        <p:txBody>
          <a:bodyPr/>
          <a:lstStyle/>
          <a:p>
            <a:r>
              <a:rPr lang="ja-JP" altLang="en-US" sz="3600" dirty="0">
                <a:effectLst/>
              </a:rPr>
              <a:t>「私費会員クラブ」の活力によるロータリーの復興</a:t>
            </a:r>
            <a:endParaRPr lang="en-US" altLang="ja-JP" sz="3600" dirty="0">
              <a:effectLst/>
            </a:endParaRPr>
          </a:p>
          <a:p>
            <a:r>
              <a:rPr lang="ja-JP" altLang="en-US" sz="3600" dirty="0">
                <a:effectLst/>
              </a:rPr>
              <a:t>ライオンズクラブに準拠するなら</a:t>
            </a:r>
            <a:r>
              <a:rPr lang="ja-JP" altLang="en-US" sz="3600" dirty="0"/>
              <a:t>正会員（家族会員含む）、不在会員、名誉会員、優待会員、終身会員、準会員および賛助会員</a:t>
            </a:r>
            <a:r>
              <a:rPr lang="ja-JP" altLang="ja-JP" sz="3600" dirty="0">
                <a:effectLst/>
              </a:rPr>
              <a:t>などが</a:t>
            </a:r>
            <a:r>
              <a:rPr lang="ja-JP" altLang="en-US" sz="3600" dirty="0">
                <a:effectLst/>
              </a:rPr>
              <a:t>可能</a:t>
            </a:r>
            <a:endParaRPr lang="en-US" altLang="ja-JP" sz="3600" dirty="0">
              <a:effectLst/>
            </a:endParaRPr>
          </a:p>
          <a:p>
            <a:pPr lvl="1"/>
            <a:r>
              <a:rPr kumimoji="1" lang="ja-JP" altLang="en-US" dirty="0"/>
              <a:t>因みに、ライオンズの家族会員は、年会費</a:t>
            </a:r>
            <a:r>
              <a:rPr lang="ja-JP" altLang="en-US" dirty="0"/>
              <a:t>一万円、地区分担金</a:t>
            </a:r>
            <a:r>
              <a:rPr lang="en-US" altLang="ja-JP" dirty="0"/>
              <a:t>4000</a:t>
            </a:r>
            <a:r>
              <a:rPr lang="ja-JP" altLang="en-US" dirty="0"/>
              <a:t>円、例会出席免除、正会員としての権利をすべて</a:t>
            </a:r>
            <a:r>
              <a:rPr lang="ja-JP" altLang="en-US"/>
              <a:t>保持。</a:t>
            </a:r>
            <a:endParaRPr lang="en-US" altLang="ja-JP" dirty="0"/>
          </a:p>
          <a:p>
            <a:r>
              <a:rPr lang="ja-JP" altLang="en-US" sz="3600" dirty="0">
                <a:effectLst/>
              </a:rPr>
              <a:t>衛星クラブの活用（アクト、子弟、夫人、プロバス）</a:t>
            </a:r>
            <a:endParaRPr lang="en-US" altLang="ja-JP" sz="3600" dirty="0">
              <a:effectLst/>
            </a:endParaRPr>
          </a:p>
          <a:p>
            <a:r>
              <a:rPr lang="ja-JP" altLang="en-US" sz="3600" dirty="0"/>
              <a:t>例会運営の革新（頻度、例会の形、参加型例会運営）</a:t>
            </a:r>
            <a:endParaRPr lang="en-US" altLang="ja-JP" sz="3600" dirty="0"/>
          </a:p>
          <a:p>
            <a:r>
              <a:rPr kumimoji="1" lang="ja-JP" altLang="en-US" sz="3600" dirty="0"/>
              <a:t>地区運営の革新（高額な分担金、高額な地区参加費用）</a:t>
            </a:r>
          </a:p>
        </p:txBody>
      </p:sp>
    </p:spTree>
    <p:extLst>
      <p:ext uri="{BB962C8B-B14F-4D97-AF65-F5344CB8AC3E}">
        <p14:creationId xmlns:p14="http://schemas.microsoft.com/office/powerpoint/2010/main" val="219838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56" y="187693"/>
            <a:ext cx="9150016" cy="6670307"/>
          </a:xfrm>
          <a:prstGeom prst="rect">
            <a:avLst/>
          </a:prstGeom>
        </p:spPr>
      </p:pic>
    </p:spTree>
    <p:extLst>
      <p:ext uri="{BB962C8B-B14F-4D97-AF65-F5344CB8AC3E}">
        <p14:creationId xmlns:p14="http://schemas.microsoft.com/office/powerpoint/2010/main" val="3006275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C000"/>
                </a:solidFill>
              </a:rPr>
              <a:t>日本のロータリー</a:t>
            </a:r>
            <a:r>
              <a:rPr kumimoji="1" lang="ja-JP" altLang="en-US" dirty="0">
                <a:solidFill>
                  <a:srgbClr val="FFC000"/>
                </a:solidFill>
              </a:rPr>
              <a:t>の課題</a:t>
            </a:r>
          </a:p>
        </p:txBody>
      </p:sp>
      <p:sp>
        <p:nvSpPr>
          <p:cNvPr id="3" name="コンテンツ プレースホルダー 2"/>
          <p:cNvSpPr>
            <a:spLocks noGrp="1"/>
          </p:cNvSpPr>
          <p:nvPr>
            <p:ph idx="1"/>
          </p:nvPr>
        </p:nvSpPr>
        <p:spPr/>
        <p:txBody>
          <a:bodyPr/>
          <a:lstStyle/>
          <a:p>
            <a:pPr marL="0" indent="0">
              <a:buNone/>
            </a:pPr>
            <a:r>
              <a:rPr kumimoji="1" lang="ja-JP" altLang="en-US" sz="4800" dirty="0">
                <a:solidFill>
                  <a:schemeClr val="bg1"/>
                </a:solidFill>
              </a:rPr>
              <a:t>●既存のクラブ</a:t>
            </a:r>
            <a:r>
              <a:rPr kumimoji="1" lang="en-US" altLang="ja-JP" sz="4800" dirty="0">
                <a:solidFill>
                  <a:schemeClr val="bg1"/>
                </a:solidFill>
              </a:rPr>
              <a:t>2</a:t>
            </a:r>
            <a:r>
              <a:rPr lang="ja-JP" altLang="en-US" sz="4800" dirty="0">
                <a:solidFill>
                  <a:schemeClr val="bg1"/>
                </a:solidFill>
              </a:rPr>
              <a:t>極化</a:t>
            </a:r>
            <a:endParaRPr lang="en-US" altLang="ja-JP" sz="4800" dirty="0">
              <a:solidFill>
                <a:schemeClr val="bg1"/>
              </a:solidFill>
            </a:endParaRPr>
          </a:p>
          <a:p>
            <a:pPr marL="0" indent="0">
              <a:buNone/>
            </a:pPr>
            <a:r>
              <a:rPr kumimoji="1" lang="ja-JP" altLang="en-US" sz="4800" dirty="0">
                <a:solidFill>
                  <a:schemeClr val="bg1"/>
                </a:solidFill>
              </a:rPr>
              <a:t>●新クラブの創設</a:t>
            </a:r>
            <a:endParaRPr kumimoji="1" lang="en-US" altLang="ja-JP" sz="4800" dirty="0">
              <a:solidFill>
                <a:schemeClr val="bg1"/>
              </a:solidFill>
            </a:endParaRPr>
          </a:p>
          <a:p>
            <a:pPr marL="0" indent="0">
              <a:buNone/>
            </a:pPr>
            <a:r>
              <a:rPr lang="ja-JP" altLang="en-US" sz="4800" dirty="0"/>
              <a:t>●地域の「個性」の違い</a:t>
            </a:r>
            <a:endParaRPr lang="en-US" altLang="ja-JP" sz="4800" dirty="0"/>
          </a:p>
          <a:p>
            <a:pPr marL="0" indent="0">
              <a:buNone/>
            </a:pPr>
            <a:r>
              <a:rPr kumimoji="1" lang="ja-JP" altLang="en-US" sz="4800" dirty="0">
                <a:solidFill>
                  <a:schemeClr val="bg1"/>
                </a:solidFill>
              </a:rPr>
              <a:t>●革新的な取り組みを誰が？何時？何処で？⇒元気になるクラブ運営は？</a:t>
            </a:r>
          </a:p>
        </p:txBody>
      </p:sp>
    </p:spTree>
    <p:extLst>
      <p:ext uri="{BB962C8B-B14F-4D97-AF65-F5344CB8AC3E}">
        <p14:creationId xmlns:p14="http://schemas.microsoft.com/office/powerpoint/2010/main" val="35474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rgbClr val="25407B"/>
                </a:solidFill>
                <a:latin typeface="HG丸ｺﾞｼｯｸM-PRO"/>
                <a:ea typeface="HG丸ｺﾞｼｯｸM-PRO"/>
              </a:rPr>
              <a:t>県別人口</a:t>
            </a:r>
            <a:r>
              <a:rPr lang="en-US" altLang="ja-JP" dirty="0">
                <a:solidFill>
                  <a:srgbClr val="25407B"/>
                </a:solidFill>
                <a:latin typeface="HG丸ｺﾞｼｯｸM-PRO"/>
                <a:ea typeface="HG丸ｺﾞｼｯｸM-PRO"/>
              </a:rPr>
              <a:t>1</a:t>
            </a:r>
            <a:r>
              <a:rPr lang="ja-JP" altLang="en-US" dirty="0">
                <a:solidFill>
                  <a:srgbClr val="25407B"/>
                </a:solidFill>
                <a:latin typeface="HG丸ｺﾞｼｯｸM-PRO"/>
                <a:ea typeface="HG丸ｺﾞｼｯｸM-PRO"/>
              </a:rPr>
              <a:t>万人当りロータリーアン数</a:t>
            </a:r>
            <a:endParaRPr kumimoji="1" lang="ja-JP" altLang="en-US" dirty="0">
              <a:solidFill>
                <a:srgbClr val="25407B"/>
              </a:solidFill>
              <a:latin typeface="HG丸ｺﾞｼｯｸM-PRO"/>
              <a:ea typeface="HG丸ｺﾞｼｯｸM-PRO"/>
            </a:endParaRPr>
          </a:p>
        </p:txBody>
      </p:sp>
      <p:sp>
        <p:nvSpPr>
          <p:cNvPr id="3" name="スライド番号プレースホルダー 2"/>
          <p:cNvSpPr>
            <a:spLocks noGrp="1"/>
          </p:cNvSpPr>
          <p:nvPr>
            <p:ph type="sldNum" sz="quarter" idx="10"/>
          </p:nvPr>
        </p:nvSpPr>
        <p:spPr/>
        <p:txBody>
          <a:bodyPr/>
          <a:lstStyle/>
          <a:p>
            <a:fld id="{73E27BD8-1F3E-234A-9E58-F514B0071653}" type="slidenum">
              <a:rPr lang="en-US" smtClean="0"/>
              <a:pPr/>
              <a:t>31</a:t>
            </a:fld>
            <a:endParaRPr lang="en-US"/>
          </a:p>
        </p:txBody>
      </p:sp>
      <p:pic>
        <p:nvPicPr>
          <p:cNvPr id="4" name="グラフ 3"/>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5520" y="1206000"/>
            <a:ext cx="9066276" cy="52473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87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C000"/>
                </a:solidFill>
              </a:rPr>
              <a:t>日本のロータリー</a:t>
            </a:r>
            <a:r>
              <a:rPr kumimoji="1" lang="ja-JP" altLang="en-US" dirty="0">
                <a:solidFill>
                  <a:srgbClr val="FFC000"/>
                </a:solidFill>
              </a:rPr>
              <a:t>の課題</a:t>
            </a:r>
          </a:p>
        </p:txBody>
      </p:sp>
      <p:sp>
        <p:nvSpPr>
          <p:cNvPr id="3" name="コンテンツ プレースホルダー 2"/>
          <p:cNvSpPr>
            <a:spLocks noGrp="1"/>
          </p:cNvSpPr>
          <p:nvPr>
            <p:ph idx="1"/>
          </p:nvPr>
        </p:nvSpPr>
        <p:spPr/>
        <p:txBody>
          <a:bodyPr/>
          <a:lstStyle/>
          <a:p>
            <a:pPr marL="0" indent="0">
              <a:buNone/>
            </a:pPr>
            <a:r>
              <a:rPr kumimoji="1" lang="ja-JP" altLang="en-US" sz="4800" dirty="0">
                <a:solidFill>
                  <a:schemeClr val="bg1"/>
                </a:solidFill>
              </a:rPr>
              <a:t>●既存のクラブ</a:t>
            </a:r>
            <a:r>
              <a:rPr kumimoji="1" lang="en-US" altLang="ja-JP" sz="4800" dirty="0">
                <a:solidFill>
                  <a:schemeClr val="bg1"/>
                </a:solidFill>
              </a:rPr>
              <a:t>2</a:t>
            </a:r>
            <a:r>
              <a:rPr lang="ja-JP" altLang="en-US" sz="4800" dirty="0">
                <a:solidFill>
                  <a:schemeClr val="bg1"/>
                </a:solidFill>
              </a:rPr>
              <a:t>極化</a:t>
            </a:r>
            <a:endParaRPr lang="en-US" altLang="ja-JP" sz="4800" dirty="0">
              <a:solidFill>
                <a:schemeClr val="bg1"/>
              </a:solidFill>
            </a:endParaRPr>
          </a:p>
          <a:p>
            <a:pPr marL="0" indent="0">
              <a:buNone/>
            </a:pPr>
            <a:r>
              <a:rPr kumimoji="1" lang="ja-JP" altLang="en-US" sz="4800" dirty="0">
                <a:solidFill>
                  <a:schemeClr val="bg1"/>
                </a:solidFill>
              </a:rPr>
              <a:t>●新クラブの創設</a:t>
            </a:r>
            <a:endParaRPr kumimoji="1" lang="en-US" altLang="ja-JP" sz="4800" dirty="0">
              <a:solidFill>
                <a:schemeClr val="bg1"/>
              </a:solidFill>
            </a:endParaRPr>
          </a:p>
          <a:p>
            <a:pPr marL="0" indent="0">
              <a:buNone/>
            </a:pPr>
            <a:r>
              <a:rPr lang="ja-JP" altLang="en-US" sz="4800" dirty="0">
                <a:solidFill>
                  <a:schemeClr val="bg1"/>
                </a:solidFill>
              </a:rPr>
              <a:t>●地域の「個性」の違い</a:t>
            </a:r>
            <a:endParaRPr lang="en-US" altLang="ja-JP" sz="4800" dirty="0">
              <a:solidFill>
                <a:schemeClr val="bg1"/>
              </a:solidFill>
            </a:endParaRPr>
          </a:p>
          <a:p>
            <a:pPr marL="0" indent="0">
              <a:buNone/>
            </a:pPr>
            <a:r>
              <a:rPr kumimoji="1" lang="ja-JP" altLang="en-US" sz="4800" dirty="0"/>
              <a:t>●革新的な取り組みを誰が？何時？何処で？</a:t>
            </a:r>
          </a:p>
        </p:txBody>
      </p:sp>
    </p:spTree>
    <p:extLst>
      <p:ext uri="{BB962C8B-B14F-4D97-AF65-F5344CB8AC3E}">
        <p14:creationId xmlns:p14="http://schemas.microsoft.com/office/powerpoint/2010/main" val="281807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ja-JP" altLang="en-US" b="1" dirty="0">
                <a:solidFill>
                  <a:schemeClr val="tx1"/>
                </a:solidFill>
                <a:latin typeface="Arial" pitchFamily="34" charset="0"/>
                <a:cs typeface="Arial" pitchFamily="34" charset="0"/>
              </a:rPr>
              <a:t>戦略計画が目指すロータリーの姿</a:t>
            </a:r>
          </a:p>
        </p:txBody>
      </p:sp>
      <p:sp>
        <p:nvSpPr>
          <p:cNvPr id="4" name="Oval 3"/>
          <p:cNvSpPr/>
          <p:nvPr/>
        </p:nvSpPr>
        <p:spPr>
          <a:xfrm>
            <a:off x="3557589" y="1471614"/>
            <a:ext cx="4986337" cy="4365625"/>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pitchFamily="34" charset="0"/>
              <a:ea typeface="MS PGothic" pitchFamily="34" charset="-128"/>
              <a:cs typeface="Arial" pitchFamily="34" charset="0"/>
            </a:endParaRPr>
          </a:p>
        </p:txBody>
      </p:sp>
      <p:pic>
        <p:nvPicPr>
          <p:cNvPr id="5" name="Picture 3" descr="GlobeBlueSilver.jpg"/>
          <p:cNvPicPr>
            <a:picLocks noChangeAspect="1"/>
          </p:cNvPicPr>
          <p:nvPr/>
        </p:nvPicPr>
        <p:blipFill>
          <a:blip r:embed="rId3" cstate="print">
            <a:extLst/>
          </a:blip>
          <a:srcRect/>
          <a:stretch>
            <a:fillRect/>
          </a:stretch>
        </p:blipFill>
        <p:spPr bwMode="auto">
          <a:xfrm>
            <a:off x="4459572" y="2004554"/>
            <a:ext cx="3272856" cy="3142121"/>
          </a:xfrm>
          <a:prstGeom prst="ellipse">
            <a:avLst/>
          </a:prstGeom>
          <a:noFill/>
          <a:ln>
            <a:noFill/>
          </a:ln>
          <a:extLst/>
        </p:spPr>
      </p:pic>
      <p:sp>
        <p:nvSpPr>
          <p:cNvPr id="123909" name="Text Box 14"/>
          <p:cNvSpPr txBox="1">
            <a:spLocks noChangeArrowheads="1"/>
          </p:cNvSpPr>
          <p:nvPr/>
        </p:nvSpPr>
        <p:spPr bwMode="auto">
          <a:xfrm>
            <a:off x="3315768" y="1385688"/>
            <a:ext cx="5512038" cy="348813"/>
          </a:xfrm>
          <a:prstGeom prst="rect">
            <a:avLst/>
          </a:prstGeom>
          <a:solidFill>
            <a:schemeClr val="bg1"/>
          </a:solidFill>
          <a:ln w="9525">
            <a:noFill/>
            <a:miter lim="800000"/>
            <a:headEnd/>
            <a:tailEnd/>
          </a:ln>
        </p:spPr>
        <p:txBody>
          <a:bodyPr wrap="square">
            <a:spAutoFit/>
          </a:bodyPr>
          <a:lstStyle/>
          <a:p>
            <a:pPr algn="ctr">
              <a:lnSpc>
                <a:spcPts val="2000"/>
              </a:lnSpc>
            </a:pPr>
            <a:r>
              <a:rPr lang="ja-JP" altLang="en-US" sz="2800" b="1" dirty="0">
                <a:solidFill>
                  <a:schemeClr val="tx2"/>
                </a:solidFill>
                <a:latin typeface="Arial" pitchFamily="34" charset="0"/>
                <a:cs typeface="Arial" pitchFamily="34" charset="0"/>
              </a:rPr>
              <a:t>活発なクラブ</a:t>
            </a:r>
          </a:p>
        </p:txBody>
      </p:sp>
      <p:sp>
        <p:nvSpPr>
          <p:cNvPr id="123910" name="Text Box 13"/>
          <p:cNvSpPr txBox="1">
            <a:spLocks noChangeArrowheads="1"/>
          </p:cNvSpPr>
          <p:nvPr/>
        </p:nvSpPr>
        <p:spPr bwMode="auto">
          <a:xfrm>
            <a:off x="7799386" y="3188043"/>
            <a:ext cx="3783014" cy="348813"/>
          </a:xfrm>
          <a:prstGeom prst="rect">
            <a:avLst/>
          </a:prstGeom>
          <a:solidFill>
            <a:schemeClr val="bg1"/>
          </a:solidFill>
          <a:ln w="9525">
            <a:noFill/>
            <a:miter lim="800000"/>
            <a:headEnd/>
            <a:tailEnd/>
          </a:ln>
        </p:spPr>
        <p:txBody>
          <a:bodyPr wrap="square">
            <a:spAutoFit/>
          </a:bodyPr>
          <a:lstStyle/>
          <a:p>
            <a:pPr>
              <a:lnSpc>
                <a:spcPts val="2000"/>
              </a:lnSpc>
            </a:pPr>
            <a:r>
              <a:rPr lang="ja-JP" altLang="en-US" sz="2400" b="1" dirty="0">
                <a:solidFill>
                  <a:schemeClr val="tx2"/>
                </a:solidFill>
                <a:latin typeface="Arial" pitchFamily="34" charset="0"/>
                <a:cs typeface="Arial" pitchFamily="34" charset="0"/>
              </a:rPr>
              <a:t>より大きな活動成果</a:t>
            </a:r>
            <a:endParaRPr lang="en-US" altLang="ja-JP" sz="2400" b="1" dirty="0">
              <a:solidFill>
                <a:schemeClr val="tx2"/>
              </a:solidFill>
              <a:latin typeface="Arial" pitchFamily="34" charset="0"/>
              <a:cs typeface="Arial" pitchFamily="34" charset="0"/>
            </a:endParaRPr>
          </a:p>
        </p:txBody>
      </p:sp>
      <p:sp>
        <p:nvSpPr>
          <p:cNvPr id="123911" name="Text Box 8"/>
          <p:cNvSpPr txBox="1">
            <a:spLocks noChangeArrowheads="1"/>
          </p:cNvSpPr>
          <p:nvPr/>
        </p:nvSpPr>
        <p:spPr bwMode="auto">
          <a:xfrm>
            <a:off x="1225035" y="3362449"/>
            <a:ext cx="3167579" cy="348813"/>
          </a:xfrm>
          <a:prstGeom prst="rect">
            <a:avLst/>
          </a:prstGeom>
          <a:solidFill>
            <a:schemeClr val="bg1"/>
          </a:solidFill>
          <a:ln w="9525">
            <a:noFill/>
            <a:miter lim="800000"/>
            <a:headEnd/>
            <a:tailEnd/>
          </a:ln>
        </p:spPr>
        <p:txBody>
          <a:bodyPr wrap="square">
            <a:spAutoFit/>
          </a:bodyPr>
          <a:lstStyle/>
          <a:p>
            <a:pPr algn="ctr">
              <a:lnSpc>
                <a:spcPts val="2000"/>
              </a:lnSpc>
            </a:pPr>
            <a:r>
              <a:rPr lang="ja-JP" altLang="en-US" sz="2400" b="1" dirty="0">
                <a:solidFill>
                  <a:schemeClr val="tx2"/>
                </a:solidFill>
                <a:latin typeface="Arial" pitchFamily="34" charset="0"/>
                <a:cs typeface="Arial" pitchFamily="34" charset="0"/>
              </a:rPr>
              <a:t>より大きな注目と影響</a:t>
            </a:r>
          </a:p>
        </p:txBody>
      </p:sp>
      <p:sp>
        <p:nvSpPr>
          <p:cNvPr id="123912" name="Text Box 9"/>
          <p:cNvSpPr txBox="1">
            <a:spLocks noChangeArrowheads="1"/>
          </p:cNvSpPr>
          <p:nvPr/>
        </p:nvSpPr>
        <p:spPr bwMode="auto">
          <a:xfrm>
            <a:off x="2108886" y="5574352"/>
            <a:ext cx="8023655" cy="348813"/>
          </a:xfrm>
          <a:prstGeom prst="rect">
            <a:avLst/>
          </a:prstGeom>
          <a:solidFill>
            <a:schemeClr val="bg1"/>
          </a:solidFill>
          <a:ln w="9525">
            <a:noFill/>
            <a:miter lim="800000"/>
            <a:headEnd/>
            <a:tailEnd/>
          </a:ln>
        </p:spPr>
        <p:txBody>
          <a:bodyPr wrap="square">
            <a:spAutoFit/>
          </a:bodyPr>
          <a:lstStyle/>
          <a:p>
            <a:pPr algn="ctr">
              <a:lnSpc>
                <a:spcPts val="2000"/>
              </a:lnSpc>
            </a:pPr>
            <a:r>
              <a:rPr lang="ja-JP" altLang="en-US" sz="2400" b="1" dirty="0">
                <a:solidFill>
                  <a:schemeClr val="tx2"/>
                </a:solidFill>
                <a:latin typeface="Arial" pitchFamily="34" charset="0"/>
                <a:cs typeface="Arial" pitchFamily="34" charset="0"/>
              </a:rPr>
              <a:t>より安定した財務状況と高い運営効率</a:t>
            </a:r>
          </a:p>
        </p:txBody>
      </p:sp>
    </p:spTree>
    <p:extLst>
      <p:ext uri="{BB962C8B-B14F-4D97-AF65-F5344CB8AC3E}">
        <p14:creationId xmlns:p14="http://schemas.microsoft.com/office/powerpoint/2010/main" val="111593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dirty="0">
                <a:latin typeface="Arial "/>
              </a:rPr>
              <a:t>2015</a:t>
            </a:r>
            <a:r>
              <a:rPr lang="ja-JP" altLang="en-US" dirty="0">
                <a:latin typeface="Arial Narrow" pitchFamily="34" charset="0"/>
              </a:rPr>
              <a:t>年</a:t>
            </a:r>
            <a:r>
              <a:rPr lang="en-US" altLang="ja-JP" dirty="0">
                <a:latin typeface="Arial "/>
              </a:rPr>
              <a:t>10</a:t>
            </a:r>
            <a:r>
              <a:rPr lang="ja-JP" altLang="en-US" dirty="0">
                <a:latin typeface="+mj-ea"/>
                <a:ea typeface="+mj-ea"/>
              </a:rPr>
              <a:t>月の決定</a:t>
            </a:r>
            <a:endParaRPr lang="en-US" altLang="en-US" dirty="0">
              <a:latin typeface="+mj-ea"/>
              <a:ea typeface="+mj-ea"/>
            </a:endParaRPr>
          </a:p>
        </p:txBody>
      </p:sp>
      <p:sp>
        <p:nvSpPr>
          <p:cNvPr id="77827" name="Content Placeholder 4"/>
          <p:cNvSpPr>
            <a:spLocks noGrp="1"/>
          </p:cNvSpPr>
          <p:nvPr>
            <p:ph idx="4294967295"/>
          </p:nvPr>
        </p:nvSpPr>
        <p:spPr bwMode="auto">
          <a:xfrm>
            <a:off x="2078421" y="1279634"/>
            <a:ext cx="8001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pPr>
            <a:r>
              <a:rPr lang="ja-JP" altLang="en-US" sz="3600" b="1" dirty="0">
                <a:solidFill>
                  <a:srgbClr val="FFC000"/>
                </a:solidFill>
                <a:latin typeface="+mj-ea"/>
                <a:ea typeface="+mj-ea"/>
              </a:rPr>
              <a:t>理事会は以下のことに同意</a:t>
            </a:r>
            <a:endParaRPr lang="en-US" altLang="en-US" sz="2400" b="1" dirty="0">
              <a:solidFill>
                <a:srgbClr val="FFC000"/>
              </a:solidFill>
              <a:latin typeface="+mj-ea"/>
              <a:ea typeface="+mj-ea"/>
            </a:endParaRPr>
          </a:p>
        </p:txBody>
      </p:sp>
      <p:graphicFrame>
        <p:nvGraphicFramePr>
          <p:cNvPr id="2" name="Diagram 1"/>
          <p:cNvGraphicFramePr/>
          <p:nvPr>
            <p:extLst>
              <p:ext uri="{D42A27DB-BD31-4B8C-83A1-F6EECF244321}">
                <p14:modId xmlns:p14="http://schemas.microsoft.com/office/powerpoint/2010/main" val="2680781624"/>
              </p:ext>
            </p:extLst>
          </p:nvPr>
        </p:nvGraphicFramePr>
        <p:xfrm>
          <a:off x="30480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068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85167804v2.jpg"/>
          <p:cNvPicPr>
            <a:picLocks noChangeAspect="1"/>
          </p:cNvPicPr>
          <p:nvPr/>
        </p:nvPicPr>
        <p:blipFill rotWithShape="1">
          <a:blip r:embed="rId3" cstate="print">
            <a:alphaModFix amt="54000"/>
            <a:extLst>
              <a:ext uri="{BEBA8EAE-BF5A-486C-A8C5-ECC9F3942E4B}">
                <a14:imgProps xmlns:a14="http://schemas.microsoft.com/office/drawing/2010/main">
                  <a14:imgLayer r:embed="rId4">
                    <a14:imgEffect>
                      <a14:brightnessContrast contrast="-47000"/>
                    </a14:imgEffect>
                  </a14:imgLayer>
                </a14:imgProps>
              </a:ext>
              <a:ext uri="{28A0092B-C50C-407E-A947-70E740481C1C}">
                <a14:useLocalDpi xmlns:a14="http://schemas.microsoft.com/office/drawing/2010/main" val="0"/>
              </a:ext>
            </a:extLst>
          </a:blip>
          <a:srcRect t="9017" b="10283"/>
          <a:stretch/>
        </p:blipFill>
        <p:spPr>
          <a:xfrm flipH="1">
            <a:off x="1524000" y="1371600"/>
            <a:ext cx="9170702" cy="4663440"/>
          </a:xfrm>
          <a:prstGeom prst="rect">
            <a:avLst/>
          </a:prstGeom>
          <a:ln>
            <a:noFill/>
          </a:ln>
          <a:effectLst>
            <a:outerShdw blurRad="190500" algn="tl" rotWithShape="0">
              <a:srgbClr val="000000">
                <a:alpha val="70000"/>
              </a:srgbClr>
            </a:outerShdw>
          </a:effectLst>
        </p:spPr>
      </p:pic>
      <p:sp>
        <p:nvSpPr>
          <p:cNvPr id="45" name="Oval 44"/>
          <p:cNvSpPr/>
          <p:nvPr/>
        </p:nvSpPr>
        <p:spPr>
          <a:xfrm>
            <a:off x="2170958" y="2110976"/>
            <a:ext cx="2012377" cy="1932595"/>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2000" b="1" dirty="0">
                <a:solidFill>
                  <a:srgbClr val="FFFFFF"/>
                </a:solidFill>
                <a:latin typeface="+mj-ea"/>
                <a:ea typeface="+mj-ea"/>
                <a:cs typeface="Arial Narrow"/>
              </a:rPr>
              <a:t>事業／</a:t>
            </a:r>
            <a:br>
              <a:rPr lang="en-US" altLang="ja-JP" sz="2000" b="1" dirty="0">
                <a:solidFill>
                  <a:srgbClr val="FFFFFF"/>
                </a:solidFill>
                <a:latin typeface="+mj-ea"/>
                <a:ea typeface="+mj-ea"/>
                <a:cs typeface="Arial Narrow"/>
              </a:rPr>
            </a:br>
            <a:r>
              <a:rPr lang="ja-JP" altLang="en-US" sz="2000" b="1" dirty="0">
                <a:solidFill>
                  <a:srgbClr val="FFFFFF"/>
                </a:solidFill>
                <a:latin typeface="+mj-ea"/>
                <a:ea typeface="+mj-ea"/>
                <a:cs typeface="Arial Narrow"/>
              </a:rPr>
              <a:t>専門職業／</a:t>
            </a:r>
            <a:br>
              <a:rPr lang="en-US" altLang="ja-JP" sz="2000" b="1" dirty="0">
                <a:solidFill>
                  <a:srgbClr val="FFFFFF"/>
                </a:solidFill>
                <a:latin typeface="+mj-ea"/>
                <a:ea typeface="+mj-ea"/>
                <a:cs typeface="Arial Narrow"/>
              </a:rPr>
            </a:br>
            <a:r>
              <a:rPr lang="ja-JP" altLang="en-US" sz="2000" b="1" dirty="0">
                <a:solidFill>
                  <a:srgbClr val="FFFFFF"/>
                </a:solidFill>
                <a:latin typeface="+mj-ea"/>
                <a:ea typeface="+mj-ea"/>
                <a:cs typeface="Arial Narrow"/>
              </a:rPr>
              <a:t>地域社会の</a:t>
            </a:r>
            <a:br>
              <a:rPr lang="en-US" altLang="ja-JP" sz="2000" b="1" dirty="0">
                <a:solidFill>
                  <a:srgbClr val="FFFFFF"/>
                </a:solidFill>
                <a:latin typeface="+mj-ea"/>
                <a:ea typeface="+mj-ea"/>
                <a:cs typeface="Arial Narrow"/>
              </a:rPr>
            </a:br>
            <a:r>
              <a:rPr lang="ja-JP" altLang="en-US" sz="2000" b="1" dirty="0">
                <a:solidFill>
                  <a:srgbClr val="FFFFFF"/>
                </a:solidFill>
                <a:latin typeface="+mj-ea"/>
                <a:ea typeface="+mj-ea"/>
                <a:cs typeface="Arial Narrow"/>
              </a:rPr>
              <a:t>リーダー</a:t>
            </a:r>
            <a:br>
              <a:rPr lang="en-US" sz="2000" b="1" dirty="0">
                <a:solidFill>
                  <a:srgbClr val="FFFFFF"/>
                </a:solidFill>
                <a:latin typeface="+mj-ea"/>
                <a:ea typeface="+mj-ea"/>
                <a:cs typeface="Arial Narrow"/>
              </a:rPr>
            </a:br>
            <a:endParaRPr lang="en-US" sz="2000" b="1" dirty="0">
              <a:solidFill>
                <a:srgbClr val="FFFFFF"/>
              </a:solidFill>
              <a:latin typeface="+mj-ea"/>
              <a:ea typeface="+mj-ea"/>
              <a:cs typeface="Arial Narrow"/>
            </a:endParaRPr>
          </a:p>
        </p:txBody>
      </p:sp>
      <p:sp>
        <p:nvSpPr>
          <p:cNvPr id="46" name="Oval 45"/>
          <p:cNvSpPr/>
          <p:nvPr/>
        </p:nvSpPr>
        <p:spPr>
          <a:xfrm>
            <a:off x="6919512" y="1593562"/>
            <a:ext cx="3614377" cy="36143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b="1" dirty="0">
                <a:solidFill>
                  <a:srgbClr val="FFFFFF"/>
                </a:solidFill>
                <a:latin typeface="+mj-ea"/>
                <a:ea typeface="+mj-ea"/>
                <a:cs typeface="Arial Narrow"/>
              </a:rPr>
              <a:t>奉仕</a:t>
            </a:r>
            <a:endParaRPr lang="en-US" b="1" dirty="0">
              <a:solidFill>
                <a:srgbClr val="FFFFFF"/>
              </a:solidFill>
              <a:latin typeface="+mj-ea"/>
              <a:ea typeface="+mj-ea"/>
              <a:cs typeface="Arial Narrow"/>
            </a:endParaRPr>
          </a:p>
        </p:txBody>
      </p:sp>
      <p:sp>
        <p:nvSpPr>
          <p:cNvPr id="42" name="Title 6"/>
          <p:cNvSpPr>
            <a:spLocks noGrp="1"/>
          </p:cNvSpPr>
          <p:nvPr>
            <p:ph type="title" idx="4294967295"/>
          </p:nvPr>
        </p:nvSpPr>
        <p:spPr>
          <a:xfrm>
            <a:off x="1752601" y="457201"/>
            <a:ext cx="8915400" cy="530225"/>
          </a:xfrm>
        </p:spPr>
        <p:txBody>
          <a:bodyPr>
            <a:noAutofit/>
          </a:bodyPr>
          <a:lstStyle/>
          <a:p>
            <a:r>
              <a:rPr lang="ja-JP" altLang="en-US" sz="3100" dirty="0">
                <a:latin typeface="+mj-ea"/>
              </a:rPr>
              <a:t>最近までのロータリーの位置づけ：人道的奉仕団体</a:t>
            </a:r>
            <a:endParaRPr lang="en-US" sz="3100" dirty="0">
              <a:latin typeface="+mj-ea"/>
            </a:endParaRPr>
          </a:p>
        </p:txBody>
      </p:sp>
    </p:spTree>
    <p:extLst>
      <p:ext uri="{BB962C8B-B14F-4D97-AF65-F5344CB8AC3E}">
        <p14:creationId xmlns:p14="http://schemas.microsoft.com/office/powerpoint/2010/main" val="388813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5167785_v2.jpg"/>
          <p:cNvPicPr>
            <a:picLocks noChangeAspect="1"/>
          </p:cNvPicPr>
          <p:nvPr/>
        </p:nvPicPr>
        <p:blipFill rotWithShape="1">
          <a:blip r:embed="rId3" cstate="print">
            <a:alphaModFix amt="47000"/>
            <a:extLst>
              <a:ext uri="{BEBA8EAE-BF5A-486C-A8C5-ECC9F3942E4B}">
                <a14:imgProps xmlns:a14="http://schemas.microsoft.com/office/drawing/2010/main">
                  <a14:imgLayer r:embed="rId4">
                    <a14:imgEffect>
                      <a14:brightnessContrast contrast="-47000"/>
                    </a14:imgEffect>
                  </a14:imgLayer>
                </a14:imgProps>
              </a:ext>
              <a:ext uri="{28A0092B-C50C-407E-A947-70E740481C1C}">
                <a14:useLocalDpi xmlns:a14="http://schemas.microsoft.com/office/drawing/2010/main" val="0"/>
              </a:ext>
            </a:extLst>
          </a:blip>
          <a:srcRect t="14457" b="11809"/>
          <a:stretch/>
        </p:blipFill>
        <p:spPr>
          <a:xfrm>
            <a:off x="1516988" y="1371600"/>
            <a:ext cx="9170702" cy="4663440"/>
          </a:xfrm>
          <a:prstGeom prst="rect">
            <a:avLst/>
          </a:prstGeom>
          <a:ln>
            <a:noFill/>
          </a:ln>
          <a:effectLst>
            <a:outerShdw blurRad="190500" algn="tl" rotWithShape="0">
              <a:srgbClr val="000000">
                <a:alpha val="70000"/>
              </a:srgbClr>
            </a:outerShdw>
          </a:effectLst>
        </p:spPr>
      </p:pic>
      <p:sp>
        <p:nvSpPr>
          <p:cNvPr id="42" name="Title 6"/>
          <p:cNvSpPr>
            <a:spLocks noGrp="1"/>
          </p:cNvSpPr>
          <p:nvPr>
            <p:ph type="title" idx="4294967295"/>
          </p:nvPr>
        </p:nvSpPr>
        <p:spPr>
          <a:xfrm>
            <a:off x="1908176" y="457201"/>
            <a:ext cx="8759825" cy="530225"/>
          </a:xfrm>
        </p:spPr>
        <p:txBody>
          <a:bodyPr>
            <a:noAutofit/>
          </a:bodyPr>
          <a:lstStyle/>
          <a:p>
            <a:r>
              <a:rPr lang="ja-JP" altLang="en-US" dirty="0">
                <a:latin typeface="+mj-ea"/>
                <a:ea typeface="+mj-ea"/>
              </a:rPr>
              <a:t>他団体との差別化の機会は以下の「および」</a:t>
            </a:r>
            <a:endParaRPr lang="en-US" dirty="0">
              <a:latin typeface="+mj-ea"/>
              <a:ea typeface="+mj-ea"/>
            </a:endParaRPr>
          </a:p>
        </p:txBody>
      </p:sp>
      <p:sp>
        <p:nvSpPr>
          <p:cNvPr id="7" name="Oval 6"/>
          <p:cNvSpPr/>
          <p:nvPr/>
        </p:nvSpPr>
        <p:spPr>
          <a:xfrm>
            <a:off x="7293508" y="1757702"/>
            <a:ext cx="2907792" cy="2816352"/>
          </a:xfrm>
          <a:prstGeom prst="ellipse">
            <a:avLst/>
          </a:prstGeom>
          <a:solidFill>
            <a:srgbClr val="207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b="1" dirty="0">
                <a:solidFill>
                  <a:srgbClr val="FFFFFF"/>
                </a:solidFill>
                <a:latin typeface="+mj-ea"/>
                <a:ea typeface="+mj-ea"/>
                <a:cs typeface="Arial Narrow"/>
              </a:rPr>
              <a:t>奉仕</a:t>
            </a:r>
            <a:endParaRPr lang="en-US" altLang="ja-JP" b="1" dirty="0">
              <a:solidFill>
                <a:srgbClr val="FFFFFF"/>
              </a:solidFill>
              <a:latin typeface="+mj-ea"/>
              <a:ea typeface="+mj-ea"/>
              <a:cs typeface="Arial Narrow"/>
            </a:endParaRPr>
          </a:p>
        </p:txBody>
      </p:sp>
      <p:sp>
        <p:nvSpPr>
          <p:cNvPr id="8" name="Oval 7"/>
          <p:cNvSpPr/>
          <p:nvPr/>
        </p:nvSpPr>
        <p:spPr>
          <a:xfrm>
            <a:off x="2106142" y="1757702"/>
            <a:ext cx="2907792" cy="281635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2800" b="1" dirty="0">
                <a:solidFill>
                  <a:srgbClr val="FFFFFF"/>
                </a:solidFill>
                <a:latin typeface="+mj-ea"/>
                <a:ea typeface="+mj-ea"/>
                <a:cs typeface="Arial Narrow"/>
              </a:rPr>
              <a:t>事業／</a:t>
            </a:r>
            <a:br>
              <a:rPr lang="en-US" altLang="ja-JP" sz="2800" b="1" dirty="0">
                <a:solidFill>
                  <a:srgbClr val="FFFFFF"/>
                </a:solidFill>
                <a:latin typeface="+mj-ea"/>
                <a:ea typeface="+mj-ea"/>
                <a:cs typeface="Arial Narrow"/>
              </a:rPr>
            </a:br>
            <a:r>
              <a:rPr lang="ja-JP" altLang="en-US" sz="2800" b="1" dirty="0">
                <a:solidFill>
                  <a:srgbClr val="FFFFFF"/>
                </a:solidFill>
                <a:latin typeface="+mj-ea"/>
                <a:ea typeface="+mj-ea"/>
                <a:cs typeface="Arial Narrow"/>
              </a:rPr>
              <a:t>専門職業／</a:t>
            </a:r>
            <a:br>
              <a:rPr lang="en-US" altLang="ja-JP" sz="2800" b="1" dirty="0">
                <a:solidFill>
                  <a:srgbClr val="FFFFFF"/>
                </a:solidFill>
                <a:latin typeface="+mj-ea"/>
                <a:ea typeface="+mj-ea"/>
                <a:cs typeface="Arial Narrow"/>
              </a:rPr>
            </a:br>
            <a:r>
              <a:rPr lang="ja-JP" altLang="en-US" sz="2800" b="1" dirty="0">
                <a:solidFill>
                  <a:srgbClr val="FFFFFF"/>
                </a:solidFill>
                <a:latin typeface="+mj-ea"/>
                <a:ea typeface="+mj-ea"/>
                <a:cs typeface="Arial Narrow"/>
              </a:rPr>
              <a:t>地域社会の</a:t>
            </a:r>
            <a:br>
              <a:rPr lang="en-US" altLang="ja-JP" sz="2800" b="1" dirty="0">
                <a:solidFill>
                  <a:srgbClr val="FFFFFF"/>
                </a:solidFill>
                <a:latin typeface="+mj-ea"/>
                <a:ea typeface="+mj-ea"/>
                <a:cs typeface="Arial Narrow"/>
              </a:rPr>
            </a:br>
            <a:r>
              <a:rPr lang="ja-JP" altLang="en-US" sz="2800" b="1" dirty="0">
                <a:solidFill>
                  <a:srgbClr val="FFFFFF"/>
                </a:solidFill>
                <a:latin typeface="+mj-ea"/>
                <a:ea typeface="+mj-ea"/>
                <a:cs typeface="Arial Narrow"/>
              </a:rPr>
              <a:t>リーダー</a:t>
            </a:r>
            <a:endParaRPr lang="en-US" sz="2800" b="1" dirty="0">
              <a:solidFill>
                <a:srgbClr val="FFFFFF"/>
              </a:solidFill>
              <a:latin typeface="+mj-ea"/>
              <a:ea typeface="+mj-ea"/>
              <a:cs typeface="Arial Narrow"/>
            </a:endParaRPr>
          </a:p>
        </p:txBody>
      </p:sp>
      <p:sp>
        <p:nvSpPr>
          <p:cNvPr id="2" name="TextBox 1"/>
          <p:cNvSpPr txBox="1"/>
          <p:nvPr/>
        </p:nvSpPr>
        <p:spPr>
          <a:xfrm>
            <a:off x="5105400" y="2804198"/>
            <a:ext cx="2057400" cy="769441"/>
          </a:xfrm>
          <a:prstGeom prst="rect">
            <a:avLst/>
          </a:prstGeom>
          <a:noFill/>
        </p:spPr>
        <p:txBody>
          <a:bodyPr wrap="square" rtlCol="0">
            <a:spAutoFit/>
          </a:bodyPr>
          <a:lstStyle/>
          <a:p>
            <a:pPr algn="ctr"/>
            <a:r>
              <a:rPr lang="ja-JP" altLang="en-US" sz="4400" b="1" u="sng" dirty="0">
                <a:solidFill>
                  <a:srgbClr val="FFC000"/>
                </a:solidFill>
                <a:latin typeface="+mj-ea"/>
                <a:ea typeface="+mj-ea"/>
              </a:rPr>
              <a:t>および</a:t>
            </a:r>
            <a:endParaRPr lang="en-US" sz="4400" b="1" u="sng" dirty="0">
              <a:solidFill>
                <a:srgbClr val="FFC000"/>
              </a:solidFill>
              <a:latin typeface="+mj-ea"/>
              <a:ea typeface="+mj-ea"/>
            </a:endParaRPr>
          </a:p>
        </p:txBody>
      </p:sp>
    </p:spTree>
    <p:extLst>
      <p:ext uri="{BB962C8B-B14F-4D97-AF65-F5344CB8AC3E}">
        <p14:creationId xmlns:p14="http://schemas.microsoft.com/office/powerpoint/2010/main" val="418579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2313" y="260350"/>
            <a:ext cx="8229600" cy="1016000"/>
          </a:xfrm>
        </p:spPr>
        <p:txBody>
          <a:bodyPr/>
          <a:lstStyle/>
          <a:p>
            <a:pPr>
              <a:defRPr/>
            </a:pPr>
            <a:r>
              <a:rPr lang="ja-JP" altLang="en-US" sz="4800" b="1" dirty="0">
                <a:solidFill>
                  <a:srgbClr val="FFC000"/>
                </a:solidFill>
              </a:rPr>
              <a:t>２０１</a:t>
            </a:r>
            <a:r>
              <a:rPr lang="en-US" altLang="ja-JP" sz="4800" b="1" dirty="0">
                <a:solidFill>
                  <a:srgbClr val="FFC000"/>
                </a:solidFill>
              </a:rPr>
              <a:t>6</a:t>
            </a:r>
            <a:r>
              <a:rPr lang="ja-JP" altLang="en-US" sz="4800" b="1" dirty="0">
                <a:solidFill>
                  <a:srgbClr val="FFC000"/>
                </a:solidFill>
              </a:rPr>
              <a:t>年規定審議会</a:t>
            </a:r>
          </a:p>
        </p:txBody>
      </p:sp>
      <p:sp>
        <p:nvSpPr>
          <p:cNvPr id="3" name="コンテンツ プレースホルダー 2"/>
          <p:cNvSpPr>
            <a:spLocks noGrp="1"/>
          </p:cNvSpPr>
          <p:nvPr>
            <p:ph idx="1"/>
          </p:nvPr>
        </p:nvSpPr>
        <p:spPr>
          <a:xfrm>
            <a:off x="1919288" y="1268413"/>
            <a:ext cx="8280400" cy="5040312"/>
          </a:xfrm>
        </p:spPr>
        <p:txBody>
          <a:bodyPr/>
          <a:lstStyle/>
          <a:p>
            <a:pPr eaLnBrk="1" hangingPunct="1">
              <a:buFont typeface="Wingdings" panose="05000000000000000000" pitchFamily="2" charset="2"/>
              <a:buNone/>
              <a:defRPr/>
            </a:pPr>
            <a:r>
              <a:rPr lang="ja-JP" altLang="en-US" sz="3600" b="1" dirty="0"/>
              <a:t>　　２０１</a:t>
            </a:r>
            <a:r>
              <a:rPr lang="en-US" altLang="ja-JP" sz="3600" b="1" dirty="0"/>
              <a:t>6</a:t>
            </a:r>
            <a:r>
              <a:rPr lang="ja-JP" altLang="en-US" sz="3600" b="1" dirty="0"/>
              <a:t>年４月</a:t>
            </a:r>
            <a:r>
              <a:rPr lang="en-US" altLang="ja-JP" sz="3600" b="1" dirty="0"/>
              <a:t>10</a:t>
            </a:r>
            <a:r>
              <a:rPr lang="ja-JP" altLang="en-US" sz="3600" b="1" dirty="0"/>
              <a:t>日（日）～</a:t>
            </a:r>
            <a:r>
              <a:rPr lang="en-US" altLang="ja-JP" sz="3600" b="1"/>
              <a:t>14</a:t>
            </a:r>
            <a:r>
              <a:rPr lang="ja-JP" altLang="en-US" sz="3600" b="1"/>
              <a:t>日</a:t>
            </a:r>
            <a:r>
              <a:rPr lang="ja-JP" altLang="en-US" sz="3600" b="1" dirty="0"/>
              <a:t>（土）</a:t>
            </a:r>
            <a:endParaRPr lang="en-US" altLang="ja-JP" sz="3600" b="1" dirty="0"/>
          </a:p>
          <a:p>
            <a:pPr eaLnBrk="1" hangingPunct="1">
              <a:buFont typeface="Wingdings" panose="05000000000000000000" pitchFamily="2" charset="2"/>
              <a:buNone/>
              <a:defRPr/>
            </a:pPr>
            <a:endParaRPr lang="ja-JP" altLang="en-US" sz="3600" b="1"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08" y="2164080"/>
            <a:ext cx="5694738" cy="375856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72" y="2071179"/>
            <a:ext cx="5677996" cy="3747516"/>
          </a:xfrm>
          <a:prstGeom prst="rect">
            <a:avLst/>
          </a:prstGeom>
        </p:spPr>
      </p:pic>
    </p:spTree>
    <p:extLst>
      <p:ext uri="{BB962C8B-B14F-4D97-AF65-F5344CB8AC3E}">
        <p14:creationId xmlns:p14="http://schemas.microsoft.com/office/powerpoint/2010/main" val="252486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447261"/>
            <a:ext cx="10972800" cy="5633969"/>
          </a:xfrm>
        </p:spPr>
        <p:txBody>
          <a:bodyPr/>
          <a:lstStyle/>
          <a:p>
            <a:pPr marL="0" indent="0">
              <a:buNone/>
            </a:pPr>
            <a:r>
              <a:rPr lang="ja-JP" altLang="en-US" dirty="0"/>
              <a:t>　　</a:t>
            </a:r>
            <a:r>
              <a:rPr lang="en-US" altLang="ja-JP" sz="4000" b="1" dirty="0">
                <a:solidFill>
                  <a:srgbClr val="FFC000"/>
                </a:solidFill>
              </a:rPr>
              <a:t>2016</a:t>
            </a:r>
            <a:r>
              <a:rPr lang="ja-JP" altLang="en-US" sz="4000" b="1" dirty="0">
                <a:solidFill>
                  <a:srgbClr val="FFC000"/>
                </a:solidFill>
              </a:rPr>
              <a:t>年規定審議会の最大のトピックス</a:t>
            </a:r>
            <a:endParaRPr lang="en-US" altLang="ja-JP" sz="4000" b="1" dirty="0">
              <a:solidFill>
                <a:srgbClr val="FFC000"/>
              </a:solidFill>
            </a:endParaRPr>
          </a:p>
          <a:p>
            <a:pPr marL="0" indent="0">
              <a:buNone/>
            </a:pPr>
            <a:r>
              <a:rPr kumimoji="1" lang="ja-JP" altLang="en-US" sz="4000" b="1" dirty="0">
                <a:solidFill>
                  <a:srgbClr val="FFC000"/>
                </a:solidFill>
              </a:rPr>
              <a:t>　　　⇒「柔軟性」という「例外規定」の導入</a:t>
            </a:r>
            <a:endParaRPr kumimoji="1" lang="en-US" altLang="ja-JP" sz="4000" b="1" dirty="0">
              <a:solidFill>
                <a:srgbClr val="FFC000"/>
              </a:solidFill>
            </a:endParaRPr>
          </a:p>
          <a:p>
            <a:pPr marL="0" indent="0">
              <a:buNone/>
            </a:pPr>
            <a:r>
              <a:rPr lang="en-US" altLang="ja-JP" sz="4000" b="1" dirty="0">
                <a:solidFill>
                  <a:srgbClr val="FFC000"/>
                </a:solidFill>
              </a:rPr>
              <a:t>		</a:t>
            </a:r>
            <a:r>
              <a:rPr lang="en-US" altLang="ja-JP" sz="2400" b="1" dirty="0">
                <a:solidFill>
                  <a:srgbClr val="FFC000"/>
                </a:solidFill>
              </a:rPr>
              <a:t>(2016</a:t>
            </a:r>
            <a:r>
              <a:rPr lang="ja-JP" altLang="en-US" sz="2400" b="1" dirty="0">
                <a:solidFill>
                  <a:srgbClr val="FFC000"/>
                </a:solidFill>
              </a:rPr>
              <a:t>年</a:t>
            </a:r>
            <a:r>
              <a:rPr lang="en-US" altLang="ja-JP" sz="2400" b="1" dirty="0">
                <a:solidFill>
                  <a:srgbClr val="FFC000"/>
                </a:solidFill>
              </a:rPr>
              <a:t>10</a:t>
            </a:r>
            <a:r>
              <a:rPr lang="ja-JP" altLang="en-US" sz="2400" b="1" dirty="0">
                <a:solidFill>
                  <a:srgbClr val="FFC000"/>
                </a:solidFill>
              </a:rPr>
              <a:t>月ＲＩ理事会の戦略計画の見直しを前提に</a:t>
            </a:r>
            <a:r>
              <a:rPr lang="en-US" altLang="ja-JP" sz="2400" b="1" dirty="0">
                <a:solidFill>
                  <a:srgbClr val="FFC000"/>
                </a:solidFill>
              </a:rPr>
              <a:t>)</a:t>
            </a:r>
            <a:endParaRPr kumimoji="1" lang="en-US" altLang="ja-JP" sz="2800" b="1" dirty="0">
              <a:solidFill>
                <a:srgbClr val="FFC000"/>
              </a:solidFill>
            </a:endParaRPr>
          </a:p>
          <a:p>
            <a:pPr marL="0" indent="0">
              <a:buNone/>
            </a:pPr>
            <a:r>
              <a:rPr lang="en-US" altLang="ja-JP" sz="4000" b="1" dirty="0">
                <a:solidFill>
                  <a:srgbClr val="FFC000"/>
                </a:solidFill>
              </a:rPr>
              <a:t>	</a:t>
            </a:r>
            <a:r>
              <a:rPr lang="ja-JP" altLang="en-US" sz="4000" b="1" dirty="0">
                <a:solidFill>
                  <a:srgbClr val="FFC000"/>
                </a:solidFill>
              </a:rPr>
              <a:t>⇒１９２２年ロス国際大会以来の大改革</a:t>
            </a:r>
            <a:r>
              <a:rPr kumimoji="1" lang="ja-JP" altLang="en-US" b="1" dirty="0">
                <a:solidFill>
                  <a:schemeClr val="tx2"/>
                </a:solidFill>
              </a:rPr>
              <a:t>　　</a:t>
            </a:r>
            <a:endParaRPr kumimoji="1" lang="en-US" altLang="ja-JP" b="1" dirty="0">
              <a:solidFill>
                <a:schemeClr val="tx2"/>
              </a:solidFill>
            </a:endParaRPr>
          </a:p>
          <a:p>
            <a:pPr marL="0" indent="0">
              <a:buNone/>
            </a:pPr>
            <a:r>
              <a:rPr lang="ja-JP" altLang="en-US" b="1" dirty="0">
                <a:solidFill>
                  <a:schemeClr val="tx2"/>
                </a:solidFill>
              </a:rPr>
              <a:t>　　</a:t>
            </a:r>
            <a:r>
              <a:rPr lang="en-US" altLang="ja-JP" b="1" dirty="0">
                <a:solidFill>
                  <a:schemeClr val="tx2"/>
                </a:solidFill>
              </a:rPr>
              <a:t>	</a:t>
            </a:r>
            <a:r>
              <a:rPr lang="ja-JP" altLang="en-US" sz="2400" b="1" dirty="0">
                <a:solidFill>
                  <a:srgbClr val="FFC000"/>
                </a:solidFill>
              </a:rPr>
              <a:t>（標準ロータリークラブ定款順守から例外規定という自治権の回復）</a:t>
            </a:r>
            <a:endParaRPr lang="en-US" altLang="ja-JP" b="1" dirty="0">
              <a:solidFill>
                <a:srgbClr val="FFC000"/>
              </a:solidFill>
            </a:endParaRPr>
          </a:p>
          <a:p>
            <a:pPr marL="0" indent="0">
              <a:buNone/>
            </a:pPr>
            <a:r>
              <a:rPr kumimoji="1" lang="ja-JP" altLang="en-US" sz="2400" b="1" dirty="0">
                <a:solidFill>
                  <a:schemeClr val="tx2"/>
                </a:solidFill>
              </a:rPr>
              <a:t>但し、標準ＲＣ定款の全ての内容を例外規定が優先すると</a:t>
            </a:r>
            <a:r>
              <a:rPr lang="ja-JP" altLang="en-US" sz="2400" b="1" dirty="0">
                <a:solidFill>
                  <a:schemeClr val="tx2"/>
                </a:solidFill>
              </a:rPr>
              <a:t>い</a:t>
            </a:r>
            <a:r>
              <a:rPr kumimoji="1" lang="ja-JP" altLang="en-US" sz="2400" b="1" dirty="0">
                <a:solidFill>
                  <a:schemeClr val="tx2"/>
                </a:solidFill>
              </a:rPr>
              <a:t>う訳ではない。</a:t>
            </a:r>
            <a:endParaRPr kumimoji="1" lang="en-US" altLang="ja-JP" sz="2800" b="1" dirty="0">
              <a:solidFill>
                <a:schemeClr val="tx2"/>
              </a:solidFill>
            </a:endParaRPr>
          </a:p>
          <a:p>
            <a:pPr marL="0" indent="0">
              <a:buNone/>
            </a:pPr>
            <a:r>
              <a:rPr lang="ja-JP" altLang="en-US" sz="3600" b="1" dirty="0">
                <a:solidFill>
                  <a:schemeClr val="tx2"/>
                </a:solidFill>
              </a:rPr>
              <a:t>　　　</a:t>
            </a:r>
            <a:r>
              <a:rPr kumimoji="1" lang="en-US" altLang="ja-JP" sz="3600" b="1" dirty="0">
                <a:solidFill>
                  <a:schemeClr val="tx2"/>
                </a:solidFill>
              </a:rPr>
              <a:t>16</a:t>
            </a:r>
            <a:r>
              <a:rPr kumimoji="1" lang="ja-JP" altLang="en-US" sz="3600" b="1" dirty="0">
                <a:solidFill>
                  <a:schemeClr val="tx2"/>
                </a:solidFill>
              </a:rPr>
              <a:t>－</a:t>
            </a:r>
            <a:r>
              <a:rPr kumimoji="1" lang="en-US" altLang="ja-JP" sz="3600" b="1" dirty="0">
                <a:solidFill>
                  <a:schemeClr val="tx2"/>
                </a:solidFill>
              </a:rPr>
              <a:t>21</a:t>
            </a:r>
            <a:r>
              <a:rPr kumimoji="1" lang="ja-JP" altLang="en-US" sz="3600" b="1" dirty="0">
                <a:solidFill>
                  <a:schemeClr val="tx2"/>
                </a:solidFill>
              </a:rPr>
              <a:t>　例会と出席に柔軟性を認める件</a:t>
            </a:r>
            <a:endParaRPr kumimoji="1" lang="en-US" altLang="ja-JP" sz="3600" b="1" dirty="0">
              <a:solidFill>
                <a:schemeClr val="tx2"/>
              </a:solidFill>
            </a:endParaRPr>
          </a:p>
          <a:p>
            <a:pPr marL="0" indent="0">
              <a:buNone/>
            </a:pPr>
            <a:r>
              <a:rPr lang="ja-JP" altLang="en-US" sz="3600" b="1" dirty="0">
                <a:solidFill>
                  <a:schemeClr val="tx2"/>
                </a:solidFill>
              </a:rPr>
              <a:t>　　　</a:t>
            </a:r>
            <a:r>
              <a:rPr lang="en-US" altLang="ja-JP" sz="3600" b="1" dirty="0">
                <a:solidFill>
                  <a:schemeClr val="tx2"/>
                </a:solidFill>
              </a:rPr>
              <a:t>16</a:t>
            </a:r>
            <a:r>
              <a:rPr lang="ja-JP" altLang="en-US" sz="3600" b="1" dirty="0">
                <a:solidFill>
                  <a:schemeClr val="tx2"/>
                </a:solidFill>
              </a:rPr>
              <a:t>－</a:t>
            </a:r>
            <a:r>
              <a:rPr lang="en-US" altLang="ja-JP" sz="3600" b="1" dirty="0">
                <a:solidFill>
                  <a:schemeClr val="tx2"/>
                </a:solidFill>
              </a:rPr>
              <a:t>36</a:t>
            </a:r>
            <a:r>
              <a:rPr lang="ja-JP" altLang="en-US" sz="3600" b="1" dirty="0">
                <a:solidFill>
                  <a:schemeClr val="tx2"/>
                </a:solidFill>
              </a:rPr>
              <a:t>　会員身分に柔軟性を認める件</a:t>
            </a:r>
            <a:endParaRPr lang="en-US" altLang="ja-JP" sz="3600" b="1" dirty="0">
              <a:solidFill>
                <a:schemeClr val="tx2"/>
              </a:solidFill>
            </a:endParaRPr>
          </a:p>
          <a:p>
            <a:pPr marL="0" indent="0">
              <a:buNone/>
            </a:pPr>
            <a:r>
              <a:rPr lang="en-US" altLang="ja-JP" sz="3600" b="1" dirty="0">
                <a:solidFill>
                  <a:schemeClr val="tx2"/>
                </a:solidFill>
              </a:rPr>
              <a:t>	16</a:t>
            </a:r>
            <a:r>
              <a:rPr lang="ja-JP" altLang="en-US" sz="3600" b="1" dirty="0">
                <a:solidFill>
                  <a:schemeClr val="tx2"/>
                </a:solidFill>
              </a:rPr>
              <a:t>－</a:t>
            </a:r>
            <a:r>
              <a:rPr lang="en-US" altLang="ja-JP" sz="3600" b="1" dirty="0">
                <a:solidFill>
                  <a:schemeClr val="tx2"/>
                </a:solidFill>
              </a:rPr>
              <a:t>38</a:t>
            </a:r>
            <a:r>
              <a:rPr lang="ja-JP" altLang="en-US" sz="3600" b="1" dirty="0">
                <a:solidFill>
                  <a:schemeClr val="tx2"/>
                </a:solidFill>
              </a:rPr>
              <a:t>　クラブの構成の簡素化</a:t>
            </a:r>
            <a:endParaRPr lang="en-US" altLang="ja-JP" sz="3600" b="1" dirty="0">
              <a:solidFill>
                <a:schemeClr val="tx2"/>
              </a:solidFill>
            </a:endParaRPr>
          </a:p>
          <a:p>
            <a:pPr marL="0" indent="0">
              <a:buNone/>
            </a:pPr>
            <a:endParaRPr lang="en-US" altLang="ja-JP" sz="3600" b="1" dirty="0">
              <a:solidFill>
                <a:schemeClr val="tx2"/>
              </a:solidFill>
            </a:endParaRPr>
          </a:p>
          <a:p>
            <a:pPr marL="0" indent="0">
              <a:buNone/>
            </a:pPr>
            <a:endParaRPr lang="en-US" altLang="ja-JP" sz="3600" b="1" dirty="0">
              <a:solidFill>
                <a:schemeClr val="tx2"/>
              </a:solidFill>
            </a:endParaRPr>
          </a:p>
          <a:p>
            <a:pPr marL="0" indent="0">
              <a:buNone/>
            </a:pPr>
            <a:endParaRPr kumimoji="1" lang="en-US" altLang="ja-JP" sz="4000" b="1" dirty="0">
              <a:solidFill>
                <a:srgbClr val="FFC000"/>
              </a:solidFill>
            </a:endParaRPr>
          </a:p>
          <a:p>
            <a:pPr marL="0" indent="0">
              <a:buNone/>
            </a:pPr>
            <a:endParaRPr lang="en-US" altLang="ja-JP" sz="4000" b="1" dirty="0">
              <a:solidFill>
                <a:srgbClr val="FFC000"/>
              </a:solidFill>
            </a:endParaRPr>
          </a:p>
        </p:txBody>
      </p:sp>
    </p:spTree>
    <p:extLst>
      <p:ext uri="{BB962C8B-B14F-4D97-AF65-F5344CB8AC3E}">
        <p14:creationId xmlns:p14="http://schemas.microsoft.com/office/powerpoint/2010/main" val="618934227"/>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Rotary Club">
      <a:dk1>
        <a:sysClr val="windowText" lastClr="000000"/>
      </a:dk1>
      <a:lt1>
        <a:sysClr val="window" lastClr="FFFFFF"/>
      </a:lt1>
      <a:dk2>
        <a:srgbClr val="7B7C7B"/>
      </a:dk2>
      <a:lt2>
        <a:srgbClr val="CBC9C6"/>
      </a:lt2>
      <a:accent1>
        <a:srgbClr val="2072C2"/>
      </a:accent1>
      <a:accent2>
        <a:srgbClr val="00A8E4"/>
      </a:accent2>
      <a:accent3>
        <a:srgbClr val="3155A4"/>
      </a:accent3>
      <a:accent4>
        <a:srgbClr val="FFAE3D"/>
      </a:accent4>
      <a:accent5>
        <a:srgbClr val="E4447D"/>
      </a:accent5>
      <a:accent6>
        <a:srgbClr val="00B2BE"/>
      </a:accent6>
      <a:hlink>
        <a:srgbClr val="0563C1"/>
      </a:hlink>
      <a:folHlink>
        <a:srgbClr val="954F72"/>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dirty="0" err="1" smtClean="0">
            <a:solidFill>
              <a:srgbClr val="3155A4"/>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TotalTime>
  <Words>1779</Words>
  <Application>Microsoft Office PowerPoint</Application>
  <PresentationFormat>ワイド画面</PresentationFormat>
  <Paragraphs>250</Paragraphs>
  <Slides>32</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32</vt:i4>
      </vt:variant>
    </vt:vector>
  </HeadingPairs>
  <TitlesOfParts>
    <vt:vector size="49" baseType="lpstr">
      <vt:lpstr>Arial </vt:lpstr>
      <vt:lpstr>HG丸ｺﾞｼｯｸM-PRO</vt:lpstr>
      <vt:lpstr>ＭＳ Ｐゴシック</vt:lpstr>
      <vt:lpstr>ＭＳ Ｐゴシック</vt:lpstr>
      <vt:lpstr>ヒラギノ角ゴ Pro W3</vt:lpstr>
      <vt:lpstr>Arial</vt:lpstr>
      <vt:lpstr>Arial Narrow</vt:lpstr>
      <vt:lpstr>Arial Narrow Bold</vt:lpstr>
      <vt:lpstr>Calibri</vt:lpstr>
      <vt:lpstr>Century</vt:lpstr>
      <vt:lpstr>Georgia</vt:lpstr>
      <vt:lpstr>Times New Roman</vt:lpstr>
      <vt:lpstr>Wingdings</vt:lpstr>
      <vt:lpstr>Beam</vt:lpstr>
      <vt:lpstr>2_Custom Design</vt:lpstr>
      <vt:lpstr>4_Custom Design</vt:lpstr>
      <vt:lpstr>3_Office Theme</vt:lpstr>
      <vt:lpstr>PowerPoint プレゼンテーション</vt:lpstr>
      <vt:lpstr>PowerPoint プレゼンテーション</vt:lpstr>
      <vt:lpstr>PowerPoint プレゼンテーション</vt:lpstr>
      <vt:lpstr>戦略計画が目指すロータリーの姿</vt:lpstr>
      <vt:lpstr>2015年10月の決定</vt:lpstr>
      <vt:lpstr>最近までのロータリーの位置づけ：人道的奉仕団体</vt:lpstr>
      <vt:lpstr>他団体との差別化の機会は以下の「および」</vt:lpstr>
      <vt:lpstr>２０１6年規定審議会</vt:lpstr>
      <vt:lpstr>PowerPoint プレゼンテーション</vt:lpstr>
      <vt:lpstr>PowerPoint プレゼンテーション</vt:lpstr>
      <vt:lpstr>会員身分の変遷</vt:lpstr>
      <vt:lpstr>PowerPoint プレゼンテーション</vt:lpstr>
      <vt:lpstr>16-36の意味する事</vt:lpstr>
      <vt:lpstr>PowerPoint プレゼンテーション</vt:lpstr>
      <vt:lpstr>善良で、高潔性、リーダーシップを持ち、良い評判を受け 奉仕の意欲のある成人</vt:lpstr>
      <vt:lpstr>日本のロータリーの課題</vt:lpstr>
      <vt:lpstr>ステータスとプレミアムブランド</vt:lpstr>
      <vt:lpstr>善良で、高潔性、リーダーシップを持ち、良い評判を受け 奉仕の意欲のある成人</vt:lpstr>
      <vt:lpstr>PowerPoint プレゼンテーション</vt:lpstr>
      <vt:lpstr>PowerPoint プレゼンテーション</vt:lpstr>
      <vt:lpstr>PowerPoint プレゼンテーション</vt:lpstr>
      <vt:lpstr>PowerPoint プレゼンテーション</vt:lpstr>
      <vt:lpstr>人口減少で社用族だけのロータリーでは？</vt:lpstr>
      <vt:lpstr>日本のロータリーの課題</vt:lpstr>
      <vt:lpstr>ステータスとプレミアムブランド</vt:lpstr>
      <vt:lpstr>PowerPoint プレゼンテーション</vt:lpstr>
      <vt:lpstr>例会出席だけがロータリー活動？</vt:lpstr>
      <vt:lpstr>ロータリーとの係りの総量</vt:lpstr>
      <vt:lpstr>PowerPoint プレゼンテーション</vt:lpstr>
      <vt:lpstr>日本のロータリーの課題</vt:lpstr>
      <vt:lpstr>県別人口1万人当りロータリーアン数</vt:lpstr>
      <vt:lpstr>日本のロータリーの課題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小船井修一</dc:creator>
  <cp:lastModifiedBy>小船井修一</cp:lastModifiedBy>
  <cp:revision>339</cp:revision>
  <dcterms:created xsi:type="dcterms:W3CDTF">2015-08-21T02:32:44Z</dcterms:created>
  <dcterms:modified xsi:type="dcterms:W3CDTF">2016-10-15T07:59:18Z</dcterms:modified>
</cp:coreProperties>
</file>